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75A0D3-DAD8-EB88-D57C-027751DD5A3A}" v="120" dt="2022-09-12T17:17:56.583"/>
    <p1510:client id="{A6A97BB7-05E0-C8CB-BD6E-3055556D63F6}" v="940" dt="2022-09-14T05:06:56.151"/>
    <p1510:client id="{CCD503CD-A628-4142-9859-03A47B75FBC3}" v="210" dt="2022-09-09T17:24:00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12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6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2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5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4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3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7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2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9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9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8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zilla-store.fra1.digitaloceanspaces.com/emojis/57835/doughnut-emoji-clipart-md.png" TargetMode="External"/><Relationship Id="rId13" Type="http://schemas.openxmlformats.org/officeDocument/2006/relationships/hyperlink" Target="https://image.shutterstock.com/image-vector/two-person-heavy-lift-symbol-260nw-1352366108.jpg" TargetMode="External"/><Relationship Id="rId3" Type="http://schemas.openxmlformats.org/officeDocument/2006/relationships/hyperlink" Target="https://cdn1.vectorstock.com/i/1000x1000/56/85/woman-cooking-food-in-kitchen-cartoon-cook-vector-34255685.jpg" TargetMode="External"/><Relationship Id="rId7" Type="http://schemas.openxmlformats.org/officeDocument/2006/relationships/hyperlink" Target="https://media.istockphoto.com/vectors/laboratory-beaker-icon-chemical-experiment-in-flask-hemistry-and-vector-id1165295700?k=20&amp;m=1165295700&amp;s=612x612&amp;w=0&amp;h=Nokqv3d9oNEdVTtqkG02vhxVZPVtXS31ZfZ1AQ6BTiY=" TargetMode="External"/><Relationship Id="rId12" Type="http://schemas.openxmlformats.org/officeDocument/2006/relationships/hyperlink" Target="https://image.shutterstock.com/image-vector/wooden-handle-knife-cartoon-vector-260nw-140799199.jpg" TargetMode="External"/><Relationship Id="rId2" Type="http://schemas.openxmlformats.org/officeDocument/2006/relationships/hyperlink" Target="https://m.media-amazon.com/images/I/714RzjnJxbL._AC_SL1431_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ngitem.com/pimgs/m/267-2670893_chemicals-clipart-science-safety-clipart-hd-png-download.png" TargetMode="External"/><Relationship Id="rId11" Type="http://schemas.openxmlformats.org/officeDocument/2006/relationships/hyperlink" Target="https://www.pngitem.com/pimgs/m/32-327405_broken-glass-clipart-broken-glass-shards-clipart-hd.png" TargetMode="External"/><Relationship Id="rId5" Type="http://schemas.openxmlformats.org/officeDocument/2006/relationships/hyperlink" Target="https://www.freevector.com/uploads/vector/preview/30443/Melting-Ice-Cubes-Clipart.jpg" TargetMode="External"/><Relationship Id="rId10" Type="http://schemas.openxmlformats.org/officeDocument/2006/relationships/hyperlink" Target="https://i5.walmartimages.ca/images/Enlarge/756/363/6000197756363.jpg" TargetMode="External"/><Relationship Id="rId4" Type="http://schemas.openxmlformats.org/officeDocument/2006/relationships/hyperlink" Target="https://media.istockphoto.com/vectors/tap-with-running-water-jet-plumbing-in-kitchen-and-bathroom-flow-and-vector-id1333864744?k=20&amp;m=1333864744&amp;s=612x612&amp;w=0&amp;h=bL8O5Ocfml6AyIPchazUDA3V7oXYGs3g1QlYy2TIw40=" TargetMode="External"/><Relationship Id="rId9" Type="http://schemas.openxmlformats.org/officeDocument/2006/relationships/hyperlink" Target="https://www.wikihow.com/images/thumb/f/f0/Clean-Up-an-Isopropyl-Alcohol-Spill-Step-4.jpg/v4-460px-Clean-Up-an-Isopropyl-Alcohol-Spill-Step-4.jpg.webp" TargetMode="External"/><Relationship Id="rId14" Type="http://schemas.openxmlformats.org/officeDocument/2006/relationships/hyperlink" Target="https://t3.ftcdn.net/jpg/01/82/24/62/360_F_182246261_NM5uLX09bbwIkuUquV4E7xh2aUpY33hG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hed.com/img/gallery/is-it-safe-to-eat-food-from-a-dented-can/intro-1649335071.jpg" TargetMode="External"/><Relationship Id="rId7" Type="http://schemas.openxmlformats.org/officeDocument/2006/relationships/hyperlink" Target="https://thumbs.dreamstime.com/b/woman-pony-tail-face-profile-vector-illustration-graphic-design-135238650.jpg" TargetMode="External"/><Relationship Id="rId2" Type="http://schemas.openxmlformats.org/officeDocument/2006/relationships/hyperlink" Target="https://image.made-in-china.com/2f0j00iBFahtmICnzg/with-Handle-Rectangular-Plastic-Cutting-Board-with-Handle-Chopping-Boar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.pinimg.com/originals/70/46/a8/7046a82c572c1c605c1dbb15b182655e.png" TargetMode="External"/><Relationship Id="rId5" Type="http://schemas.openxmlformats.org/officeDocument/2006/relationships/hyperlink" Target="http://cdn.shopify.com/s/files/1/0566/5465/9761/products/x_33db32c5-214a-4b3f-88fd-5dda64924c98.png?v=1627591364" TargetMode="External"/><Relationship Id="rId4" Type="http://schemas.openxmlformats.org/officeDocument/2006/relationships/hyperlink" Target="https://media.istockphoto.com/vectors/different-food-colorful-vector-illustration-in-flat-cartoon-style-vector-id1181590510?k=20&amp;m=1181590510&amp;s=612x612&amp;w=0&amp;h=uo6CdFsnSGsgV5SvWP-_65gnUZs38kngc4xvmYRId_0=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31AD74-196F-CDD7-51E1-203A4A1110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3" r="21473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/>
              <a:t>Visual Safety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US" sz="2000"/>
              <a:t>By Ava 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B473-B127-F753-B2B8-E3AFFA155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Hygiene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039C0-8773-2CA0-5B57-D9434CBBB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18" y="2411349"/>
            <a:ext cx="10168128" cy="36941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Wash your hands frequently when cooking.</a:t>
            </a:r>
          </a:p>
          <a:p>
            <a:pPr marL="0" indent="0">
              <a:buNone/>
            </a:pPr>
            <a:r>
              <a:rPr lang="en-US" dirty="0"/>
              <a:t>Because you don’t want to cross contaminate your food. </a:t>
            </a:r>
          </a:p>
          <a:p>
            <a:r>
              <a:rPr lang="en-US" dirty="0"/>
              <a:t>If you have long hair, put it in a ponytail before cooking. </a:t>
            </a:r>
          </a:p>
          <a:p>
            <a:pPr marL="0" indent="0">
              <a:buNone/>
            </a:pPr>
            <a:r>
              <a:rPr lang="en-US"/>
              <a:t>Because hair could get into the food which is unsanitary. </a:t>
            </a:r>
            <a:endParaRPr lang="en-US" dirty="0"/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0C5F143A-84F0-1B5F-D08E-7B2ADB52B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025" y="2061873"/>
            <a:ext cx="1657350" cy="1857955"/>
          </a:xfrm>
          <a:prstGeom prst="rect">
            <a:avLst/>
          </a:prstGeom>
        </p:spPr>
      </p:pic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D40C3CF-4BCC-21E6-7A1D-FDD479138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0" y="4029075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1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E44D0-76E4-F617-0F15-D51E198CB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DB7E9-BD36-A991-2692-F26F1EFC4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534" y="2416714"/>
            <a:ext cx="10168128" cy="369417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sz="1600" dirty="0">
                <a:ea typeface="+mn-lt"/>
                <a:cs typeface="+mn-lt"/>
                <a:hlinkClick r:id="rId2"/>
              </a:rPr>
              <a:t>https://m.media-amazon.com/images/I/714RzjnJxbL._AC_SL1431_.jpg</a:t>
            </a:r>
            <a:endParaRPr lang="en-US" sz="1600"/>
          </a:p>
          <a:p>
            <a:r>
              <a:rPr lang="en-US" sz="1600" dirty="0">
                <a:ea typeface="+mn-lt"/>
                <a:cs typeface="+mn-lt"/>
                <a:hlinkClick r:id="rId3"/>
              </a:rPr>
              <a:t>https://cdn1.vectorstock.com/i/1000x1000/56/85/woman-cooking-food-in-kitchen-cartoon-cook-vector-34255685.jpg</a:t>
            </a:r>
            <a:r>
              <a:rPr lang="en-US" sz="1600" dirty="0">
                <a:ea typeface="+mn-lt"/>
                <a:cs typeface="+mn-lt"/>
              </a:rPr>
              <a:t> </a:t>
            </a:r>
          </a:p>
          <a:p>
            <a:r>
              <a:rPr lang="en-US" sz="1600" dirty="0">
                <a:ea typeface="+mn-lt"/>
                <a:cs typeface="+mn-lt"/>
                <a:hlinkClick r:id="rId4"/>
              </a:rPr>
              <a:t>https://media.istockphoto.com/vectors/tap-with-running-water-jet-plumbing-in-kitchen-and-bathroom-flow-and-vector-id1333864744?k=20&amp;m=1333864744&amp;s=612x612&amp;w=0&amp;h=bL8O5Ocfml6AyIPchazUDA3V7oXYGs3g1QlYy2TIw40=</a:t>
            </a:r>
            <a:r>
              <a:rPr lang="en-US" sz="1600" dirty="0">
                <a:ea typeface="+mn-lt"/>
                <a:cs typeface="+mn-lt"/>
              </a:rPr>
              <a:t> </a:t>
            </a:r>
          </a:p>
          <a:p>
            <a:r>
              <a:rPr lang="en-US" sz="1600" dirty="0">
                <a:ea typeface="+mn-lt"/>
                <a:cs typeface="+mn-lt"/>
                <a:hlinkClick r:id="rId5"/>
              </a:rPr>
              <a:t>https://www.freevector.com/uploads/vector/preview/30443/Melting-Ice-Cubes-Clipart.jpg</a:t>
            </a:r>
            <a:r>
              <a:rPr lang="en-US" sz="1600" dirty="0">
                <a:ea typeface="+mn-lt"/>
                <a:cs typeface="+mn-lt"/>
              </a:rPr>
              <a:t> </a:t>
            </a:r>
          </a:p>
          <a:p>
            <a:r>
              <a:rPr lang="en-US" sz="1600" dirty="0">
                <a:ea typeface="+mn-lt"/>
                <a:cs typeface="+mn-lt"/>
                <a:hlinkClick r:id="rId6"/>
              </a:rPr>
              <a:t>https://www.pngitem.com/pimgs/m/267-2670893_chemicals-clipart-science-safety-clipart-hd-png-download.png</a:t>
            </a:r>
            <a:r>
              <a:rPr lang="en-US" sz="1600" dirty="0">
                <a:ea typeface="+mn-lt"/>
                <a:cs typeface="+mn-lt"/>
              </a:rPr>
              <a:t> </a:t>
            </a:r>
          </a:p>
          <a:p>
            <a:r>
              <a:rPr lang="en-US" sz="1600" dirty="0">
                <a:ea typeface="+mn-lt"/>
                <a:cs typeface="+mn-lt"/>
                <a:hlinkClick r:id="rId7"/>
              </a:rPr>
              <a:t>https://media.istockphoto.com/vectors/laboratory-beaker-icon-chemical-experiment-in-flask-hemistry-and-vector-id1165295700?k=20&amp;m=1165295700&amp;s=612x612&amp;w=0&amp;h=Nokqv3d9oNEdVTtqkG02vhxVZPVtXS31ZfZ1AQ6BTiY=</a:t>
            </a:r>
            <a:r>
              <a:rPr lang="en-US" sz="1600" dirty="0">
                <a:ea typeface="+mn-lt"/>
                <a:cs typeface="+mn-lt"/>
              </a:rPr>
              <a:t> </a:t>
            </a:r>
          </a:p>
          <a:p>
            <a:r>
              <a:rPr lang="en-US" sz="1600" dirty="0">
                <a:ea typeface="+mn-lt"/>
                <a:cs typeface="+mn-lt"/>
                <a:hlinkClick r:id="rId8"/>
              </a:rPr>
              <a:t>https://creazilla-store.fra1.digitaloceanspaces.com/emojis/57835/doughnut-emoji-clipart-md.png</a:t>
            </a:r>
            <a:r>
              <a:rPr lang="en-US" sz="1600" dirty="0">
                <a:ea typeface="+mn-lt"/>
                <a:cs typeface="+mn-lt"/>
              </a:rPr>
              <a:t> </a:t>
            </a:r>
          </a:p>
          <a:p>
            <a:r>
              <a:rPr lang="en-US" sz="1600" dirty="0">
                <a:ea typeface="+mn-lt"/>
                <a:cs typeface="+mn-lt"/>
                <a:hlinkClick r:id="rId9"/>
              </a:rPr>
              <a:t>https://www.wikihow.com/images/thumb/f/f0/Clean-Up-an-Isopropyl-Alcohol-Spill-Step-4.jpg/v4-460px-Clean-Up-an-Isopropyl-Alcohol-Spill-Step-4.jpg.webp</a:t>
            </a:r>
            <a:r>
              <a:rPr lang="en-US" sz="1600" dirty="0">
                <a:ea typeface="+mn-lt"/>
                <a:cs typeface="+mn-lt"/>
              </a:rPr>
              <a:t> </a:t>
            </a:r>
          </a:p>
          <a:p>
            <a:r>
              <a:rPr lang="en-US" sz="1600" dirty="0">
                <a:ea typeface="+mn-lt"/>
                <a:cs typeface="+mn-lt"/>
                <a:hlinkClick r:id="rId10"/>
              </a:rPr>
              <a:t>https://i5.walmartimages.ca/images/Enlarge/756/363/6000197756363.jpg</a:t>
            </a:r>
            <a:r>
              <a:rPr lang="en-US" sz="1600" dirty="0">
                <a:ea typeface="+mn-lt"/>
                <a:cs typeface="+mn-lt"/>
              </a:rPr>
              <a:t> </a:t>
            </a:r>
          </a:p>
          <a:p>
            <a:r>
              <a:rPr lang="en-US" sz="1600" dirty="0">
                <a:ea typeface="+mn-lt"/>
                <a:cs typeface="+mn-lt"/>
                <a:hlinkClick r:id="rId11"/>
              </a:rPr>
              <a:t>https://www.pngitem.com/pimgs/m/32-327405_broken-glass-clipart-broken-glass-shards-clipart-hd.png</a:t>
            </a:r>
            <a:r>
              <a:rPr lang="en-US" sz="1600" dirty="0">
                <a:ea typeface="+mn-lt"/>
                <a:cs typeface="+mn-lt"/>
              </a:rPr>
              <a:t> </a:t>
            </a:r>
          </a:p>
          <a:p>
            <a:r>
              <a:rPr lang="en-US" sz="1600" dirty="0">
                <a:ea typeface="+mn-lt"/>
                <a:cs typeface="+mn-lt"/>
                <a:hlinkClick r:id="rId12"/>
              </a:rPr>
              <a:t>https://image.shutterstock.com/image-vector/wooden-handle-knife-cartoon-vector-260nw-140799199.jpg</a:t>
            </a:r>
            <a:r>
              <a:rPr lang="en-US" sz="1600" dirty="0">
                <a:ea typeface="+mn-lt"/>
                <a:cs typeface="+mn-lt"/>
              </a:rPr>
              <a:t> </a:t>
            </a:r>
          </a:p>
          <a:p>
            <a:r>
              <a:rPr lang="en-US" sz="1600" dirty="0">
                <a:ea typeface="+mn-lt"/>
                <a:cs typeface="+mn-lt"/>
                <a:hlinkClick r:id="rId13"/>
              </a:rPr>
              <a:t>https://image.shutterstock.com/image-vector/two-person-heavy-lift-symbol-260nw-1352366108.jpg</a:t>
            </a:r>
            <a:r>
              <a:rPr lang="en-US" sz="1600" dirty="0">
                <a:ea typeface="+mn-lt"/>
                <a:cs typeface="+mn-lt"/>
              </a:rPr>
              <a:t> </a:t>
            </a:r>
          </a:p>
          <a:p>
            <a:r>
              <a:rPr lang="en-US" sz="1600" dirty="0">
                <a:ea typeface="+mn-lt"/>
                <a:cs typeface="+mn-lt"/>
                <a:hlinkClick r:id="rId14"/>
              </a:rPr>
              <a:t>https://t3.ftcdn.net/jpg/01/82/24/62/360_F_182246261_NM5uLX09bbwIkuUquV4E7xh2aUpY33hG.jpg</a:t>
            </a:r>
            <a:r>
              <a:rPr lang="en-US" sz="1600" dirty="0">
                <a:ea typeface="+mn-lt"/>
                <a:cs typeface="+mn-lt"/>
              </a:rPr>
              <a:t> </a:t>
            </a:r>
          </a:p>
          <a:p>
            <a:endParaRPr lang="en-US" sz="16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7385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AD5DB-ADF2-1314-01CC-056D8345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3878D-28AF-5674-437A-D2F87F00C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https://image.made-in-china.com/2f0j00iBFahtmICnzg/with-Handle-Rectangular-Plastic-Cutting-Board-with-Handle-Chopping-Board.jpg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dirty="0">
                <a:ea typeface="+mn-lt"/>
                <a:cs typeface="+mn-lt"/>
                <a:hlinkClick r:id="rId3"/>
              </a:rPr>
              <a:t>https://www.mashed.com/img/gallery/is-it-safe-to-eat-food-from-a-dented-can/intro-1649335071.jpg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dirty="0">
                <a:ea typeface="+mn-lt"/>
                <a:cs typeface="+mn-lt"/>
                <a:hlinkClick r:id="rId4"/>
              </a:rPr>
              <a:t>https://media.istockphoto.com/vectors/different-food-colorful-vector-illustration-in-flat-cartoon-style-vector-id1181590510?k=20&amp;m=1181590510&amp;s=612x612&amp;w=0&amp;h=uo6CdFsnSGsgV5SvWP-_65gnUZs38kngc4xvmYRId_0=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dirty="0">
                <a:ea typeface="+mn-lt"/>
                <a:cs typeface="+mn-lt"/>
                <a:hlinkClick r:id="rId5"/>
              </a:rPr>
              <a:t>http://cdn.shopify.com/s/files/1/0566/5465/9761/products/x_33db32c5-214a-4b3f-88fd-5dda64924c98.png?v=1627591364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dirty="0">
                <a:ea typeface="+mn-lt"/>
                <a:cs typeface="+mn-lt"/>
                <a:hlinkClick r:id="rId6"/>
              </a:rPr>
              <a:t>https://i.pinimg.com/originals/70/46/a8/7046a82c572c1c605c1dbb15b182655e.png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dirty="0">
                <a:ea typeface="+mn-lt"/>
                <a:cs typeface="+mn-lt"/>
                <a:hlinkClick r:id="rId7"/>
              </a:rPr>
              <a:t>https://thumbs.dreamstime.com/b/woman-pony-tail-face-profile-vector-illustration-graphic-design-135238650.jpg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937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18E57-E018-8C8D-F38C-5250F4E9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AB871-1DED-F134-EEAD-410C3630F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Don't leave recipes or tea towels near the stove. </a:t>
            </a:r>
          </a:p>
          <a:p>
            <a:pPr marL="0" indent="0">
              <a:buNone/>
            </a:pPr>
            <a:r>
              <a:rPr lang="en-US" dirty="0"/>
              <a:t>Because they could catch on fire if you aren't careful.</a:t>
            </a:r>
            <a:endParaRPr lang="en-US"/>
          </a:p>
          <a:p>
            <a:r>
              <a:rPr lang="en-US" dirty="0"/>
              <a:t>Don’t leave food unattended while it is cooking. </a:t>
            </a:r>
          </a:p>
          <a:p>
            <a:pPr marL="0" indent="0">
              <a:buNone/>
            </a:pPr>
            <a:r>
              <a:rPr lang="en-US" dirty="0"/>
              <a:t>Because it could burn which could cause a fire.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F771A41-D817-400D-EFB4-82448B6DC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477" y="2405000"/>
            <a:ext cx="1365739" cy="1198077"/>
          </a:xfrm>
          <a:prstGeom prst="rect">
            <a:avLst/>
          </a:prstGeom>
        </p:spPr>
      </p:pic>
      <p:pic>
        <p:nvPicPr>
          <p:cNvPr id="6" name="Picture 6" descr="A picture containing text, toy, LEGO, vector graphics&#10;&#10;Description automatically generated">
            <a:extLst>
              <a:ext uri="{FF2B5EF4-FFF2-40B4-BE49-F238E27FC236}">
                <a16:creationId xmlns:a16="http://schemas.microsoft.com/office/drawing/2014/main" id="{ECF6C174-99DB-8769-E8CF-C12F81772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861" y="3637748"/>
            <a:ext cx="1639277" cy="17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2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9871-E889-886F-5062-876ECE1E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Burns and scalds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183B7-36F3-49A3-F0DC-0E9CAD6D2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If you get a burn run it under cold water for 10 minutes. Because it will reduce the risk of blisters and scarring.</a:t>
            </a:r>
          </a:p>
          <a:p>
            <a:r>
              <a:rPr lang="en-US" dirty="0"/>
              <a:t>Never put ice on a burn. </a:t>
            </a:r>
          </a:p>
          <a:p>
            <a:pPr marL="0" indent="0">
              <a:buNone/>
            </a:pPr>
            <a:r>
              <a:rPr lang="en-US" dirty="0"/>
              <a:t>Because it could cause more damage.</a:t>
            </a:r>
          </a:p>
        </p:txBody>
      </p:sp>
      <p:pic>
        <p:nvPicPr>
          <p:cNvPr id="4" name="Picture 4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89072084-2554-6A29-70D4-77CC00108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322" y="2418861"/>
            <a:ext cx="1268047" cy="1287585"/>
          </a:xfrm>
          <a:prstGeom prst="rect">
            <a:avLst/>
          </a:prstGeom>
        </p:spPr>
      </p:pic>
      <p:pic>
        <p:nvPicPr>
          <p:cNvPr id="5" name="Picture 5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7D3C99C0-5B7D-6A4D-28C0-CFAE26448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476" y="3480956"/>
            <a:ext cx="2498970" cy="208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60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C821-88C4-3AF4-7B83-90DCB5E90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EE056-A8A3-8A73-4C68-FEDEB418D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Never mix chemicals together. </a:t>
            </a:r>
          </a:p>
          <a:p>
            <a:pPr marL="0" indent="0">
              <a:buNone/>
            </a:pPr>
            <a:r>
              <a:rPr lang="en-US" dirty="0"/>
              <a:t>Because you could cause chemical reactions or make new chemicals without knowing it.</a:t>
            </a:r>
          </a:p>
          <a:p>
            <a:r>
              <a:rPr lang="en-US" dirty="0"/>
              <a:t>Don’t store chemicals near food</a:t>
            </a:r>
          </a:p>
          <a:p>
            <a:pPr marL="0" indent="0">
              <a:buNone/>
            </a:pPr>
            <a:r>
              <a:rPr lang="en-US" dirty="0"/>
              <a:t>Because they could contaminate the food. </a:t>
            </a:r>
          </a:p>
        </p:txBody>
      </p:sp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A3CB34D1-4C21-B764-9334-DD6278950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553" y="1654848"/>
            <a:ext cx="1893278" cy="1428380"/>
          </a:xfrm>
          <a:prstGeom prst="rect">
            <a:avLst/>
          </a:prstGeom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AB92613B-4839-E913-12B8-B92071CF9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261" y="3572641"/>
            <a:ext cx="1236718" cy="1236718"/>
          </a:xfrm>
          <a:prstGeom prst="rect">
            <a:avLst/>
          </a:prstGeom>
        </p:spPr>
      </p:pic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00F92E50-6E0B-3798-872F-4D12834E3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813" y="3546365"/>
            <a:ext cx="1394373" cy="13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2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9871-E889-886F-5062-876ECE1E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Slips, trips and 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183B7-36F3-49A3-F0DC-0E9CAD6D2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Wipe up any spills immediately. </a:t>
            </a:r>
          </a:p>
          <a:p>
            <a:pPr marL="0" indent="0">
              <a:buNone/>
            </a:pPr>
            <a:r>
              <a:rPr lang="en-US" dirty="0"/>
              <a:t>Because someone could slip and fall. </a:t>
            </a:r>
          </a:p>
          <a:p>
            <a:r>
              <a:rPr lang="en-US" dirty="0"/>
              <a:t>If you spill oil use dish soap to clean it up. </a:t>
            </a:r>
          </a:p>
          <a:p>
            <a:pPr marL="0" indent="0">
              <a:buNone/>
            </a:pPr>
            <a:r>
              <a:rPr lang="en-US" dirty="0"/>
              <a:t>Because water isn't enough to properly clean up oil. 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306DB957-E72D-207E-801A-6A80FB493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641" y="2058714"/>
            <a:ext cx="2191407" cy="164574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6B51DA5-1FAA-D451-6BCC-032C0B1E3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1710" y="3739055"/>
            <a:ext cx="1543269" cy="154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3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3710B-A8EB-3EBC-E30F-BD89071D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9954C-5CBC-2432-52A9-BBCF9BCA5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Pick up broken glass with a wet paper towel.</a:t>
            </a:r>
          </a:p>
          <a:p>
            <a:pPr marL="0" indent="0">
              <a:buNone/>
            </a:pPr>
            <a:r>
              <a:rPr lang="en-US" dirty="0"/>
              <a:t>Because if you touch broken glass with your bare hands, you could get a cut. </a:t>
            </a:r>
          </a:p>
          <a:p>
            <a:r>
              <a:rPr lang="en-US" dirty="0"/>
              <a:t>When washing dishes don’t leave sharp knives in the sink.</a:t>
            </a:r>
          </a:p>
          <a:p>
            <a:pPr marL="0" indent="0">
              <a:buNone/>
            </a:pPr>
            <a:r>
              <a:rPr lang="en-US" dirty="0"/>
              <a:t>Because someone could put their hand in the water and unknowingly cut themselves. </a:t>
            </a:r>
          </a:p>
        </p:txBody>
      </p:sp>
      <p:pic>
        <p:nvPicPr>
          <p:cNvPr id="4" name="Picture 4" descr="Shape, polygon&#10;&#10;Description automatically generated">
            <a:extLst>
              <a:ext uri="{FF2B5EF4-FFF2-40B4-BE49-F238E27FC236}">
                <a16:creationId xmlns:a16="http://schemas.microsoft.com/office/drawing/2014/main" id="{2C312713-7384-950D-4027-0BED41FD0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951" y="1991128"/>
            <a:ext cx="1665890" cy="1167810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94B9F2E1-F66E-66E8-E26E-2F960CDB8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575" y="4762500"/>
            <a:ext cx="1714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1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1EF1F-A0D3-6100-2BDA-DEF8A6CB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 lifting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95178-58AC-719C-DFB2-8DF18E082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68" y="2497074"/>
            <a:ext cx="10168128" cy="36941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If you are trying to lift something that says it is a two-person job, get someone to help you. </a:t>
            </a:r>
          </a:p>
          <a:p>
            <a:pPr marL="0" indent="0">
              <a:buNone/>
            </a:pPr>
            <a:r>
              <a:rPr lang="en-US" dirty="0"/>
              <a:t>Because you could hurt your back or break the thing you are trying to move. </a:t>
            </a:r>
          </a:p>
          <a:p>
            <a:r>
              <a:rPr lang="en-US" dirty="0"/>
              <a:t>When lifting something use your knees for support.</a:t>
            </a:r>
          </a:p>
          <a:p>
            <a:pPr marL="0" indent="0">
              <a:buNone/>
            </a:pPr>
            <a:r>
              <a:rPr lang="en-US" dirty="0"/>
              <a:t>Because it provides you with more stability and can prevent injuries. </a:t>
            </a: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7746A842-8B76-1F88-C670-26E26C844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533" y="2605617"/>
            <a:ext cx="1419225" cy="1524000"/>
          </a:xfrm>
          <a:prstGeom prst="rect">
            <a:avLst/>
          </a:prstGeom>
        </p:spPr>
      </p:pic>
      <p:pic>
        <p:nvPicPr>
          <p:cNvPr id="5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471F6EDD-1EC6-AF28-31C5-5748ECBCA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825" y="4276725"/>
            <a:ext cx="17716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400A4-ACDA-0D34-B8A6-B0A891666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poising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876D7-2F89-377E-2526-B0CC4373E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Make sure chicken and meat is prepared on a separate cutting board from vegetables.</a:t>
            </a:r>
          </a:p>
          <a:p>
            <a:pPr marL="0" indent="0">
              <a:buNone/>
            </a:pPr>
            <a:r>
              <a:rPr lang="en-US" dirty="0"/>
              <a:t>Because this prevents cross contamination. </a:t>
            </a:r>
          </a:p>
          <a:p>
            <a:r>
              <a:rPr lang="en-US" dirty="0"/>
              <a:t>Don't eat anything from cans that are dented, bulging or leaking. </a:t>
            </a:r>
          </a:p>
          <a:p>
            <a:pPr marL="0" indent="0">
              <a:buNone/>
            </a:pPr>
            <a:r>
              <a:rPr lang="en-US" dirty="0"/>
              <a:t>Because they could make you sick.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0BF7835-3C68-F1B9-6B03-4C41A0437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550" y="2959716"/>
            <a:ext cx="1800225" cy="1300517"/>
          </a:xfrm>
          <a:prstGeom prst="rect">
            <a:avLst/>
          </a:prstGeom>
        </p:spPr>
      </p:pic>
      <p:pic>
        <p:nvPicPr>
          <p:cNvPr id="5" name="Picture 5" descr="A picture containing indoor, cup, tableware&#10;&#10;Description automatically generated">
            <a:extLst>
              <a:ext uri="{FF2B5EF4-FFF2-40B4-BE49-F238E27FC236}">
                <a16:creationId xmlns:a16="http://schemas.microsoft.com/office/drawing/2014/main" id="{46072BBE-B15B-4D95-B5B4-ED9127F23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025" y="4706669"/>
            <a:ext cx="2743200" cy="15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7F392-5A2A-74F9-648B-E8C429D18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 management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CA94C-4624-E917-E95B-8EA95DA86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93" y="2420874"/>
            <a:ext cx="10168128" cy="36941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Don’t buy or make more than what you are going to eat.</a:t>
            </a:r>
          </a:p>
          <a:p>
            <a:pPr marL="0" indent="0">
              <a:buNone/>
            </a:pPr>
            <a:r>
              <a:rPr lang="en-US" dirty="0"/>
              <a:t>Because it might get thrown out and wasted. </a:t>
            </a:r>
          </a:p>
          <a:p>
            <a:r>
              <a:rPr lang="en-US" dirty="0"/>
              <a:t>If you do have leftover food, give it to someone else or put in a container to eat later.</a:t>
            </a:r>
            <a:endParaRPr lang="en-US"/>
          </a:p>
          <a:p>
            <a:pPr marL="0" indent="0">
              <a:buNone/>
            </a:pPr>
            <a:r>
              <a:rPr lang="en-US" dirty="0"/>
              <a:t>Because it can be eaten later instead of it just being wasted.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E2F7B35-BF8F-3612-2AF0-D89C5667F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100" y="2752725"/>
            <a:ext cx="1933575" cy="971550"/>
          </a:xfrm>
          <a:prstGeom prst="rect">
            <a:avLst/>
          </a:prstGeom>
        </p:spPr>
      </p:pic>
      <p:pic>
        <p:nvPicPr>
          <p:cNvPr id="5" name="Picture 5" descr="A picture containing pink, plastic, dishware, dessert&#10;&#10;Description automatically generated">
            <a:extLst>
              <a:ext uri="{FF2B5EF4-FFF2-40B4-BE49-F238E27FC236}">
                <a16:creationId xmlns:a16="http://schemas.microsoft.com/office/drawing/2014/main" id="{89FCA1FE-104A-8735-CC94-20E1CEB9D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725" y="3790950"/>
            <a:ext cx="17621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9428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243741"/>
      </a:dk2>
      <a:lt2>
        <a:srgbClr val="E7E8E2"/>
      </a:lt2>
      <a:accent1>
        <a:srgbClr val="8770EC"/>
      </a:accent1>
      <a:accent2>
        <a:srgbClr val="5174E8"/>
      </a:accent2>
      <a:accent3>
        <a:srgbClr val="43AEE6"/>
      </a:accent3>
      <a:accent4>
        <a:srgbClr val="3FB5AD"/>
      </a:accent4>
      <a:accent5>
        <a:srgbClr val="39B87A"/>
      </a:accent5>
      <a:accent6>
        <a:srgbClr val="34BC41"/>
      </a:accent6>
      <a:hlink>
        <a:srgbClr val="7E8752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AccentBoxVTI</vt:lpstr>
      <vt:lpstr>Visual Safety Guide</vt:lpstr>
      <vt:lpstr>Fire</vt:lpstr>
      <vt:lpstr>Burns and scalds</vt:lpstr>
      <vt:lpstr>Chemicals</vt:lpstr>
      <vt:lpstr>Slips, trips and falls</vt:lpstr>
      <vt:lpstr>Cuts</vt:lpstr>
      <vt:lpstr>Heavy lifting </vt:lpstr>
      <vt:lpstr>Food poising prevention</vt:lpstr>
      <vt:lpstr>Waste management </vt:lpstr>
      <vt:lpstr>Personal Hygiene</vt:lpstr>
      <vt:lpstr>Sources </vt:lpstr>
      <vt:lpstr>Sources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312</cp:revision>
  <dcterms:created xsi:type="dcterms:W3CDTF">2022-09-09T16:50:34Z</dcterms:created>
  <dcterms:modified xsi:type="dcterms:W3CDTF">2022-09-14T05:09:07Z</dcterms:modified>
</cp:coreProperties>
</file>