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957" y="2563586"/>
            <a:ext cx="8677499" cy="1616528"/>
          </a:xfrm>
        </p:spPr>
        <p:txBody>
          <a:bodyPr/>
          <a:lstStyle/>
          <a:p>
            <a:pPr algn="ctr"/>
            <a:r>
              <a:rPr lang="fr-FR" sz="4800" dirty="0" smtClean="0"/>
              <a:t>The Montgomery Bus Boycott</a:t>
            </a:r>
            <a:r>
              <a:rPr lang="fr-FR" sz="4800" dirty="0"/>
              <a:t/>
            </a:r>
            <a:br>
              <a:rPr lang="fr-FR" sz="4800" dirty="0"/>
            </a:br>
            <a:r>
              <a:rPr lang="fr-FR" sz="4800" dirty="0" smtClean="0"/>
              <a:t>Rosa Parks</a:t>
            </a:r>
            <a:endParaRPr lang="fr-FR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957" y="5586025"/>
            <a:ext cx="8144134" cy="1117687"/>
          </a:xfrm>
        </p:spPr>
        <p:txBody>
          <a:bodyPr>
            <a:normAutofit lnSpcReduction="10000"/>
          </a:bodyPr>
          <a:lstStyle/>
          <a:p>
            <a:pPr algn="l"/>
            <a:r>
              <a:rPr lang="fr-FR" dirty="0" smtClean="0"/>
              <a:t>By: Sarah, Ingrid and Hayley</a:t>
            </a:r>
          </a:p>
          <a:p>
            <a:pPr algn="l"/>
            <a:r>
              <a:rPr lang="fr-FR" dirty="0" smtClean="0"/>
              <a:t>4/18/2016</a:t>
            </a:r>
          </a:p>
          <a:p>
            <a:pPr algn="l"/>
            <a:r>
              <a:rPr lang="fr-FR" dirty="0" smtClean="0"/>
              <a:t>English 10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388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The Timing of the Boycott? </a:t>
            </a:r>
            <a:endParaRPr lang="fr-F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858" y="2438400"/>
            <a:ext cx="5081322" cy="4014244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1" y="2336872"/>
            <a:ext cx="3810399" cy="4256968"/>
          </a:xfrm>
        </p:spPr>
        <p:txBody>
          <a:bodyPr>
            <a:normAutofit lnSpcReduction="10000"/>
          </a:bodyPr>
          <a:lstStyle/>
          <a:p>
            <a:pPr marL="342900" lvl="0" indent="-342900">
              <a:buFontTx/>
              <a:buChar char="-"/>
            </a:pPr>
            <a:r>
              <a:rPr lang="en-CA" sz="2000" dirty="0"/>
              <a:t>The Bus Boycott was a part of the Civil Rights Movement, and was a social and political protest against the policy of racial segregation on the public transport system of Montgomery</a:t>
            </a:r>
          </a:p>
          <a:p>
            <a:pPr marL="342900" lvl="0" indent="-342900">
              <a:buFontTx/>
              <a:buChar char="-"/>
            </a:pPr>
            <a:r>
              <a:rPr lang="en-CA" sz="2000" dirty="0"/>
              <a:t> - The campaign went from December 5 1955, when Rosa Parks was arrested for refusing to give up her seat on public transit to a white person, to December 20 1956.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2633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" y="753227"/>
            <a:ext cx="10414000" cy="1080940"/>
          </a:xfrm>
        </p:spPr>
        <p:txBody>
          <a:bodyPr>
            <a:normAutofit/>
          </a:bodyPr>
          <a:lstStyle/>
          <a:p>
            <a:r>
              <a:rPr lang="en-CA" sz="2700" dirty="0" smtClean="0"/>
              <a:t>What Specific Laws and Socials Rules Were Broken by the Boycott?</a:t>
            </a:r>
            <a:endParaRPr lang="en-CA" sz="27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738" y="2217075"/>
            <a:ext cx="3901462" cy="30185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3749" y="2290129"/>
            <a:ext cx="4340406" cy="4429760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en-CA" sz="2000" dirty="0" smtClean="0"/>
              <a:t>MLK : Convicted, the whole organisation of the bus boycott was illegal</a:t>
            </a:r>
          </a:p>
          <a:p>
            <a:pPr marL="342900" indent="-342900">
              <a:buFontTx/>
              <a:buChar char="-"/>
            </a:pPr>
            <a:r>
              <a:rPr lang="en-CA" sz="2000" dirty="0" smtClean="0"/>
              <a:t>People from the black community started to not take the buses at all</a:t>
            </a:r>
          </a:p>
          <a:p>
            <a:pPr marL="342900" indent="-342900">
              <a:buFontTx/>
              <a:buChar char="-"/>
            </a:pPr>
            <a:r>
              <a:rPr lang="en-CA" sz="2000" dirty="0" smtClean="0"/>
              <a:t>“Taxicab Army” reducing fares to 0.10$</a:t>
            </a:r>
          </a:p>
          <a:p>
            <a:pPr marL="342900" indent="-342900">
              <a:buFontTx/>
              <a:buChar char="-"/>
            </a:pPr>
            <a:r>
              <a:rPr lang="en-CA" sz="2000" dirty="0" smtClean="0"/>
              <a:t>City officials then made it illegal</a:t>
            </a:r>
          </a:p>
          <a:p>
            <a:pPr marL="342900" indent="-342900">
              <a:buFontTx/>
              <a:buChar char="-"/>
            </a:pPr>
            <a:r>
              <a:rPr lang="en-CA" sz="2000" dirty="0" smtClean="0"/>
              <a:t>The resistance to not take the buses led to the arrest of many protesters</a:t>
            </a:r>
            <a:endParaRPr lang="en-CA" sz="2000" dirty="0"/>
          </a:p>
          <a:p>
            <a:pPr marL="342900" lvl="0" indent="-342900">
              <a:buFontTx/>
              <a:buChar char="-"/>
            </a:pPr>
            <a:endParaRPr lang="en-CA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907264" y="5618483"/>
            <a:ext cx="7122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CA" sz="2000" dirty="0" smtClean="0"/>
              <a:t>The black </a:t>
            </a:r>
            <a:r>
              <a:rPr lang="en-CA" sz="2000" dirty="0"/>
              <a:t>community had to start taking the bus again</a:t>
            </a:r>
          </a:p>
          <a:p>
            <a:pPr marL="342900" indent="-342900">
              <a:buFontTx/>
              <a:buChar char="-"/>
            </a:pPr>
            <a:r>
              <a:rPr lang="en-CA" sz="2000" dirty="0"/>
              <a:t>O</a:t>
            </a:r>
            <a:r>
              <a:rPr lang="en-CA" sz="2000" dirty="0" smtClean="0"/>
              <a:t>rder </a:t>
            </a:r>
            <a:r>
              <a:rPr lang="en-CA" sz="2000" dirty="0"/>
              <a:t>of the supreme court, the bus boycott was unconstitutional </a:t>
            </a:r>
          </a:p>
        </p:txBody>
      </p:sp>
    </p:spTree>
    <p:extLst>
      <p:ext uri="{BB962C8B-B14F-4D97-AF65-F5344CB8AC3E}">
        <p14:creationId xmlns:p14="http://schemas.microsoft.com/office/powerpoint/2010/main" val="85931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Who Was Rosa Parks? What Did she Do?</a:t>
            </a:r>
            <a:endParaRPr lang="en-CA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3768" y="2179796"/>
            <a:ext cx="3933031" cy="4415384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6242" y="2464277"/>
            <a:ext cx="3790078" cy="4007350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en-CA" sz="2000" dirty="0" smtClean="0"/>
              <a:t>Rosa </a:t>
            </a:r>
            <a:r>
              <a:rPr lang="en-CA" sz="2000" dirty="0"/>
              <a:t>Parks was an African American civil rights activist who was arrested on her birthday, </a:t>
            </a:r>
            <a:r>
              <a:rPr lang="en-CA" sz="2000" dirty="0" smtClean="0"/>
              <a:t>February </a:t>
            </a:r>
            <a:r>
              <a:rPr lang="en-CA" sz="2000" dirty="0"/>
              <a:t>4</a:t>
            </a:r>
            <a:r>
              <a:rPr lang="en-CA" sz="2000" baseline="30000" dirty="0"/>
              <a:t>th</a:t>
            </a:r>
            <a:r>
              <a:rPr lang="en-CA" sz="2000" dirty="0"/>
              <a:t>, </a:t>
            </a:r>
            <a:endParaRPr lang="en-CA" sz="2000" dirty="0" smtClean="0"/>
          </a:p>
          <a:p>
            <a:pPr marL="285750" indent="-285750">
              <a:buFontTx/>
              <a:buChar char="-"/>
            </a:pPr>
            <a:r>
              <a:rPr lang="en-CA" sz="2000" dirty="0"/>
              <a:t>S</a:t>
            </a:r>
            <a:r>
              <a:rPr lang="en-CA" sz="2000" dirty="0" smtClean="0"/>
              <a:t>he </a:t>
            </a:r>
            <a:r>
              <a:rPr lang="en-CA" sz="2000" dirty="0"/>
              <a:t>refused to give up her seat for a white person on public transit, after the bus driver, James F Blake, told her to. </a:t>
            </a:r>
            <a:endParaRPr lang="en-CA" sz="2000" dirty="0" smtClean="0"/>
          </a:p>
          <a:p>
            <a:pPr marL="285750" indent="-285750">
              <a:buFontTx/>
              <a:buChar char="-"/>
            </a:pPr>
            <a:r>
              <a:rPr lang="en-CA" sz="2000" dirty="0" smtClean="0"/>
              <a:t>Her </a:t>
            </a:r>
            <a:r>
              <a:rPr lang="en-CA" sz="2000" dirty="0"/>
              <a:t>acts of defiance became symbols of the Civil Rights </a:t>
            </a:r>
            <a:r>
              <a:rPr lang="en-CA" sz="2000" dirty="0" smtClean="0"/>
              <a:t>Movement</a:t>
            </a:r>
          </a:p>
          <a:p>
            <a:pPr marL="285750" indent="-285750">
              <a:buFontTx/>
              <a:buChar char="-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6559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Events Leading Up To The Boycott? </a:t>
            </a:r>
            <a:endParaRPr lang="en-CA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5400" y="2827229"/>
            <a:ext cx="3108960" cy="310896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1920240"/>
            <a:ext cx="6375400" cy="4937760"/>
          </a:xfrm>
        </p:spPr>
        <p:txBody>
          <a:bodyPr>
            <a:normAutofit fontScale="77500" lnSpcReduction="20000"/>
          </a:bodyPr>
          <a:lstStyle/>
          <a:p>
            <a:r>
              <a:rPr lang="en-CA" dirty="0"/>
              <a:t/>
            </a:r>
            <a:br>
              <a:rPr lang="en-CA" dirty="0"/>
            </a:br>
            <a:endParaRPr lang="en-CA" dirty="0"/>
          </a:p>
          <a:p>
            <a:r>
              <a:rPr lang="en-CA" sz="2000" dirty="0"/>
              <a:t>- Rosa refused to give her seat up to a white man on the Montgomery Bus on December 1, 1955</a:t>
            </a:r>
          </a:p>
          <a:p>
            <a:r>
              <a:rPr lang="en-CA" sz="2000" dirty="0"/>
              <a:t>- Rosa arrested and fined </a:t>
            </a:r>
          </a:p>
          <a:p>
            <a:r>
              <a:rPr lang="en-CA" sz="2000" dirty="0"/>
              <a:t>- She was returning home from her job at the local department store on the Cleveland Avenue bus</a:t>
            </a:r>
          </a:p>
          <a:p>
            <a:r>
              <a:rPr lang="en-CA" sz="2000" dirty="0"/>
              <a:t>- seated in front row of the coloured section, but when the “white seats” filled the driver asked her and three others to vacate their seats</a:t>
            </a:r>
          </a:p>
          <a:p>
            <a:r>
              <a:rPr lang="en-CA" sz="2000" dirty="0"/>
              <a:t>- Boycott was planned &amp; African-American leaders gave their support. </a:t>
            </a:r>
          </a:p>
          <a:p>
            <a:r>
              <a:rPr lang="en-CA" sz="2000" dirty="0"/>
              <a:t>- Front page article was published on the Montgomery Advisor</a:t>
            </a:r>
          </a:p>
          <a:p>
            <a:r>
              <a:rPr lang="en-CA" sz="2000" dirty="0"/>
              <a:t>- The part that was spontaneous was that the boycott demanded courtesy and respect originally, but then 5 woman sued the city &amp; wanted bus segregation laws voided </a:t>
            </a:r>
            <a:br>
              <a:rPr lang="en-CA" sz="2000" dirty="0"/>
            </a:br>
            <a:endParaRPr lang="en-CA" sz="2000" dirty="0"/>
          </a:p>
          <a:p>
            <a:r>
              <a:rPr lang="en-CA" sz="2000" dirty="0"/>
              <a:t>- 9 months before Rosa was arrested, 15 year old Claudette Colvin was arrested in Montgomery for doing the same thing</a:t>
            </a:r>
          </a:p>
          <a:p>
            <a:r>
              <a:rPr lang="en-CA" sz="2000" dirty="0"/>
              <a:t>- Black leaders were prepared to protest until they found out she was pregnant &amp; not the right symbol for the cause</a:t>
            </a:r>
          </a:p>
          <a:p>
            <a:endParaRPr lang="en-CA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400" y="2805618"/>
            <a:ext cx="2052320" cy="315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9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3227"/>
            <a:ext cx="11609613" cy="1080940"/>
          </a:xfrm>
        </p:spPr>
        <p:txBody>
          <a:bodyPr>
            <a:normAutofit/>
          </a:bodyPr>
          <a:lstStyle/>
          <a:p>
            <a:r>
              <a:rPr lang="en-CA" sz="3000" dirty="0" smtClean="0"/>
              <a:t>Reaction of the White Population to the Rosa Parks Incident?</a:t>
            </a:r>
            <a:endParaRPr lang="en-CA" sz="30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20" y="3500407"/>
            <a:ext cx="4691260" cy="3155937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1468407"/>
            <a:ext cx="6573520" cy="2514313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en-CA" sz="1800" dirty="0" smtClean="0"/>
              <a:t>Many did not believe that the Boycott would last to long</a:t>
            </a:r>
          </a:p>
          <a:p>
            <a:pPr marL="742950" lvl="1" indent="-285750">
              <a:buFontTx/>
              <a:buChar char="-"/>
            </a:pPr>
            <a:r>
              <a:rPr lang="en-CA" sz="1800" dirty="0" smtClean="0"/>
              <a:t>The white community, they wanted the bus boycott to end</a:t>
            </a:r>
          </a:p>
          <a:p>
            <a:pPr marL="742950" lvl="1" indent="-285750">
              <a:buFontTx/>
              <a:buChar char="-"/>
            </a:pPr>
            <a:r>
              <a:rPr lang="en-CA" sz="1800" dirty="0"/>
              <a:t>T</a:t>
            </a:r>
            <a:r>
              <a:rPr lang="en-CA" sz="1800" dirty="0" smtClean="0"/>
              <a:t>he black community refused to use any bus services</a:t>
            </a:r>
            <a:endParaRPr lang="en-CA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5930173" y="4588104"/>
            <a:ext cx="5679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/>
              <a:t>Martin Luther </a:t>
            </a:r>
            <a:r>
              <a:rPr lang="en-CA" b="1" dirty="0" smtClean="0"/>
              <a:t>King, Jr.</a:t>
            </a:r>
            <a:endParaRPr lang="en-CA" b="1" dirty="0"/>
          </a:p>
          <a:p>
            <a:pPr marL="285750" indent="-285750">
              <a:buFontTx/>
              <a:buChar char="-"/>
            </a:pPr>
            <a:endParaRPr lang="en-CA" dirty="0" smtClean="0"/>
          </a:p>
          <a:p>
            <a:pPr marL="285750" indent="-285750">
              <a:buFontTx/>
              <a:buChar char="-"/>
            </a:pPr>
            <a:r>
              <a:rPr lang="en-CA" dirty="0" smtClean="0"/>
              <a:t>December 23 someone fired a shot through the front door of </a:t>
            </a:r>
          </a:p>
          <a:p>
            <a:pPr marL="285750" indent="-285750">
              <a:buFontTx/>
              <a:buChar char="-"/>
            </a:pPr>
            <a:r>
              <a:rPr lang="en-CA" dirty="0" smtClean="0"/>
              <a:t>The next year on January 30 someone bombed his house, no injuries</a:t>
            </a:r>
            <a:endParaRPr lang="en-CA" dirty="0"/>
          </a:p>
        </p:txBody>
      </p:sp>
      <p:sp>
        <p:nvSpPr>
          <p:cNvPr id="8" name="Right Arrow 7"/>
          <p:cNvSpPr/>
          <p:nvPr/>
        </p:nvSpPr>
        <p:spPr>
          <a:xfrm>
            <a:off x="6705296" y="2589744"/>
            <a:ext cx="782624" cy="271637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7731760" y="2263897"/>
            <a:ext cx="4297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When the effort from the white population to end it didn’t succeed, they resulted into violence</a:t>
            </a:r>
          </a:p>
        </p:txBody>
      </p:sp>
      <p:sp>
        <p:nvSpPr>
          <p:cNvPr id="10" name="Down Arrow 9"/>
          <p:cNvSpPr/>
          <p:nvPr/>
        </p:nvSpPr>
        <p:spPr>
          <a:xfrm>
            <a:off x="9235440" y="3481075"/>
            <a:ext cx="360680" cy="8026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921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3227"/>
            <a:ext cx="10393680" cy="1080940"/>
          </a:xfrm>
        </p:spPr>
        <p:txBody>
          <a:bodyPr>
            <a:normAutofit/>
          </a:bodyPr>
          <a:lstStyle/>
          <a:p>
            <a:pPr algn="ctr"/>
            <a:r>
              <a:rPr lang="en-CA" sz="3000" dirty="0" smtClean="0"/>
              <a:t>What Others Forms of Violence Were There?</a:t>
            </a:r>
            <a:endParaRPr lang="en-CA" sz="30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676" y="2116295"/>
            <a:ext cx="4803244" cy="457108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021840"/>
            <a:ext cx="4684158" cy="4665543"/>
          </a:xfrm>
        </p:spPr>
        <p:txBody>
          <a:bodyPr>
            <a:noAutofit/>
          </a:bodyPr>
          <a:lstStyle/>
          <a:p>
            <a:pPr marL="285750" indent="-285750">
              <a:buFontTx/>
              <a:buChar char="-"/>
            </a:pPr>
            <a:r>
              <a:rPr lang="en-CA" sz="1800" dirty="0"/>
              <a:t>An African-American teenager was attacked after exiting a </a:t>
            </a:r>
            <a:r>
              <a:rPr lang="en-CA" sz="1800" dirty="0" smtClean="0"/>
              <a:t>bus</a:t>
            </a:r>
          </a:p>
          <a:p>
            <a:pPr marL="285750" indent="-285750">
              <a:buFontTx/>
              <a:buChar char="-"/>
            </a:pPr>
            <a:r>
              <a:rPr lang="en-CA" sz="1800" dirty="0" smtClean="0"/>
              <a:t>A man was lynched for dating a white woman</a:t>
            </a:r>
          </a:p>
          <a:p>
            <a:pPr marL="285750" indent="-285750">
              <a:buFontTx/>
              <a:buChar char="-"/>
            </a:pPr>
            <a:r>
              <a:rPr lang="en-CA" sz="1800" dirty="0" smtClean="0"/>
              <a:t>There were sniper incidents</a:t>
            </a:r>
          </a:p>
          <a:p>
            <a:pPr marL="742950" lvl="1" indent="-285750">
              <a:buFontTx/>
              <a:buChar char="-"/>
            </a:pPr>
            <a:r>
              <a:rPr lang="en-CA" sz="1800" dirty="0" smtClean="0"/>
              <a:t>A pregnant African-American women was shot in the legs</a:t>
            </a:r>
          </a:p>
          <a:p>
            <a:pPr marL="285750" indent="-285750">
              <a:buFontTx/>
              <a:buChar char="-"/>
            </a:pPr>
            <a:r>
              <a:rPr lang="en-CA" sz="1800" dirty="0" smtClean="0"/>
              <a:t>There was a bombing (one year later) and 7 white men were arrested </a:t>
            </a:r>
          </a:p>
          <a:p>
            <a:pPr marL="285750" indent="-285750">
              <a:buFontTx/>
              <a:buChar char="-"/>
            </a:pPr>
            <a:r>
              <a:rPr lang="en-CA" sz="1800" dirty="0" smtClean="0"/>
              <a:t>40 members from the KKK destroyed buses</a:t>
            </a:r>
          </a:p>
          <a:p>
            <a:pPr marL="285750" indent="-285750">
              <a:buFontTx/>
              <a:buChar char="-"/>
            </a:pPr>
            <a:r>
              <a:rPr lang="en-CA" sz="1800" dirty="0" smtClean="0"/>
              <a:t>The Church Bombings </a:t>
            </a:r>
          </a:p>
          <a:p>
            <a:pPr marL="742950" lvl="1" indent="-285750">
              <a:buFontTx/>
              <a:buChar char="-"/>
            </a:pPr>
            <a:r>
              <a:rPr lang="en-CA" sz="1800" dirty="0" smtClean="0"/>
              <a:t>4 churches were destroyed</a:t>
            </a:r>
          </a:p>
        </p:txBody>
      </p:sp>
    </p:spTree>
    <p:extLst>
      <p:ext uri="{BB962C8B-B14F-4D97-AF65-F5344CB8AC3E}">
        <p14:creationId xmlns:p14="http://schemas.microsoft.com/office/powerpoint/2010/main" val="331126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5440" y="1564640"/>
            <a:ext cx="74066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History.com </a:t>
            </a:r>
            <a:r>
              <a:rPr lang="en-CA" dirty="0"/>
              <a:t>Staff. "Montgomery Bus Boycott." </a:t>
            </a:r>
            <a:r>
              <a:rPr lang="en-CA" i="1" dirty="0"/>
              <a:t>History.com</a:t>
            </a:r>
            <a:r>
              <a:rPr lang="en-CA" dirty="0"/>
              <a:t>. A&amp;E </a:t>
            </a:r>
            <a:endParaRPr lang="en-CA" dirty="0" smtClean="0"/>
          </a:p>
          <a:p>
            <a:r>
              <a:rPr lang="en-CA" dirty="0" smtClean="0"/>
              <a:t>Television </a:t>
            </a:r>
            <a:r>
              <a:rPr lang="en-CA" dirty="0"/>
              <a:t>Networks, 01 Jan. 2010. Web. 23 Apr. 2016. </a:t>
            </a:r>
            <a:endParaRPr lang="en-CA" dirty="0" smtClean="0"/>
          </a:p>
          <a:p>
            <a:r>
              <a:rPr lang="en-CA" dirty="0"/>
              <a:t>Rosa Parks: Reaction: Revolution." </a:t>
            </a:r>
            <a:r>
              <a:rPr lang="en-CA" i="1" dirty="0"/>
              <a:t>Rosa Parks: Reaction: Revolution</a:t>
            </a:r>
            <a:r>
              <a:rPr lang="en-CA" dirty="0"/>
              <a:t>. </a:t>
            </a:r>
            <a:r>
              <a:rPr lang="en-CA" dirty="0" err="1"/>
              <a:t>N.p</a:t>
            </a:r>
            <a:r>
              <a:rPr lang="en-CA" dirty="0"/>
              <a:t>., </a:t>
            </a:r>
            <a:r>
              <a:rPr lang="en-CA" dirty="0" err="1"/>
              <a:t>n.d.</a:t>
            </a:r>
            <a:r>
              <a:rPr lang="en-CA" dirty="0"/>
              <a:t> Web. 23 Apr. 2016</a:t>
            </a:r>
            <a:r>
              <a:rPr lang="en-CA" dirty="0" smtClean="0"/>
              <a:t>.</a:t>
            </a:r>
          </a:p>
          <a:p>
            <a:r>
              <a:rPr lang="en-CA" dirty="0" err="1"/>
              <a:t>N.p</a:t>
            </a:r>
            <a:r>
              <a:rPr lang="en-CA" dirty="0"/>
              <a:t>., </a:t>
            </a:r>
            <a:r>
              <a:rPr lang="en-CA" dirty="0" err="1"/>
              <a:t>n.d.</a:t>
            </a:r>
            <a:r>
              <a:rPr lang="en-CA" dirty="0"/>
              <a:t> Web. </a:t>
            </a:r>
            <a:endParaRPr lang="en-CA" dirty="0" smtClean="0"/>
          </a:p>
          <a:p>
            <a:r>
              <a:rPr lang="en-CA" dirty="0"/>
              <a:t>Montgomery Bus Boycott." </a:t>
            </a:r>
            <a:r>
              <a:rPr lang="en-CA" i="1" dirty="0"/>
              <a:t>TheFreeDictionary.com</a:t>
            </a:r>
            <a:r>
              <a:rPr lang="en-CA" dirty="0"/>
              <a:t>. </a:t>
            </a:r>
            <a:r>
              <a:rPr lang="en-CA" dirty="0" err="1"/>
              <a:t>N.p</a:t>
            </a:r>
            <a:r>
              <a:rPr lang="en-CA" dirty="0"/>
              <a:t>., </a:t>
            </a:r>
            <a:r>
              <a:rPr lang="en-CA" dirty="0" err="1"/>
              <a:t>n.d.</a:t>
            </a:r>
            <a:r>
              <a:rPr lang="en-CA" dirty="0"/>
              <a:t> Web. 23 Apr. 2016</a:t>
            </a:r>
            <a:r>
              <a:rPr lang="en-CA" dirty="0" smtClean="0"/>
              <a:t>.</a:t>
            </a:r>
          </a:p>
          <a:p>
            <a:r>
              <a:rPr lang="en-CA" dirty="0"/>
              <a:t>Rosa Parks and the Montgomery Bus Boycott." </a:t>
            </a:r>
            <a:r>
              <a:rPr lang="en-CA" i="1" dirty="0"/>
              <a:t>Ushistory.org</a:t>
            </a:r>
            <a:r>
              <a:rPr lang="en-CA" dirty="0"/>
              <a:t>. Independence Hall Association, </a:t>
            </a:r>
            <a:r>
              <a:rPr lang="en-CA" dirty="0" err="1"/>
              <a:t>n.d.</a:t>
            </a:r>
            <a:r>
              <a:rPr lang="en-CA" dirty="0"/>
              <a:t> Web. 23 Apr. </a:t>
            </a:r>
            <a:r>
              <a:rPr lang="en-CA" dirty="0" smtClean="0"/>
              <a:t>2016</a:t>
            </a:r>
          </a:p>
          <a:p>
            <a:r>
              <a:rPr lang="en-CA" dirty="0"/>
              <a:t>Montgomery Bus Boycott." </a:t>
            </a:r>
            <a:r>
              <a:rPr lang="en-CA" i="1" dirty="0"/>
              <a:t>Montgomery Bus Boycott RSS</a:t>
            </a:r>
            <a:r>
              <a:rPr lang="en-CA" dirty="0"/>
              <a:t>. </a:t>
            </a:r>
            <a:r>
              <a:rPr lang="en-CA" dirty="0" err="1"/>
              <a:t>N.p</a:t>
            </a:r>
            <a:r>
              <a:rPr lang="en-CA" dirty="0"/>
              <a:t>., </a:t>
            </a:r>
            <a:r>
              <a:rPr lang="en-CA" dirty="0" err="1"/>
              <a:t>n.d.</a:t>
            </a:r>
            <a:r>
              <a:rPr lang="en-CA" dirty="0"/>
              <a:t> Web. 23 Apr. 2016</a:t>
            </a:r>
            <a:r>
              <a:rPr lang="en-CA" dirty="0" smtClean="0"/>
              <a:t>.</a:t>
            </a:r>
          </a:p>
          <a:p>
            <a:r>
              <a:rPr lang="en-CA" dirty="0"/>
              <a:t>Montgomery Bus Boycott." </a:t>
            </a:r>
            <a:r>
              <a:rPr lang="en-CA" i="1" dirty="0"/>
              <a:t>Bio.com</a:t>
            </a:r>
            <a:r>
              <a:rPr lang="en-CA" dirty="0"/>
              <a:t>. A&amp;E Networks Television, </a:t>
            </a:r>
            <a:r>
              <a:rPr lang="en-CA" dirty="0" err="1"/>
              <a:t>n.d.</a:t>
            </a:r>
            <a:r>
              <a:rPr lang="en-CA" dirty="0"/>
              <a:t> Web. 23 Apr. 2016. </a:t>
            </a:r>
          </a:p>
        </p:txBody>
      </p:sp>
    </p:spTree>
    <p:extLst>
      <p:ext uri="{BB962C8B-B14F-4D97-AF65-F5344CB8AC3E}">
        <p14:creationId xmlns:p14="http://schemas.microsoft.com/office/powerpoint/2010/main" val="71036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8938</TotalTime>
  <Words>542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The Montgomery Bus Boycott Rosa Parks</vt:lpstr>
      <vt:lpstr>The Timing of the Boycott? </vt:lpstr>
      <vt:lpstr>What Specific Laws and Socials Rules Were Broken by the Boycott?</vt:lpstr>
      <vt:lpstr>Who Was Rosa Parks? What Did she Do?</vt:lpstr>
      <vt:lpstr>Events Leading Up To The Boycott? </vt:lpstr>
      <vt:lpstr>Reaction of the White Population to the Rosa Parks Incident?</vt:lpstr>
      <vt:lpstr>What Others Forms of Violence Were There?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Montgomery Bus Boycott Rosa Parks</dc:title>
  <dc:creator>Ingrid Vacha</dc:creator>
  <cp:lastModifiedBy>Ingrid Vacha</cp:lastModifiedBy>
  <cp:revision>39</cp:revision>
  <dcterms:created xsi:type="dcterms:W3CDTF">2016-04-18T16:55:16Z</dcterms:created>
  <dcterms:modified xsi:type="dcterms:W3CDTF">2016-04-26T16:26:22Z</dcterms:modified>
</cp:coreProperties>
</file>