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0" autoAdjust="0"/>
    <p:restoredTop sz="94660"/>
  </p:normalViewPr>
  <p:slideViewPr>
    <p:cSldViewPr snapToGrid="0">
      <p:cViewPr>
        <p:scale>
          <a:sx n="77" d="100"/>
          <a:sy n="77" d="100"/>
        </p:scale>
        <p:origin x="76" y="1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11/9/2015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smtClean="0"/>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smtClean="0"/>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8C79C5D-2A6F-F04D-97DA-BEF2467B64E4}" type="datetimeFigureOut">
              <a:rPr lang="en-US" dirty="0"/>
              <a:pPr/>
              <a:t>11/9/2015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smtClean="0"/>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11/9/2015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smtClean="0"/>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smtClean="0"/>
              <a:t>Edit Master text styles</a:t>
            </a:r>
          </a:p>
        </p:txBody>
      </p:sp>
      <p:sp>
        <p:nvSpPr>
          <p:cNvPr id="2" name="Date Placeholder 1"/>
          <p:cNvSpPr>
            <a:spLocks noGrp="1"/>
          </p:cNvSpPr>
          <p:nvPr>
            <p:ph type="dt" sz="half" idx="10"/>
          </p:nvPr>
        </p:nvSpPr>
        <p:spPr/>
        <p:txBody>
          <a:bodyPr/>
          <a:lstStyle/>
          <a:p>
            <a:fld id="{FBF54567-0DE4-3F47-BF90-CB84690072F9}" type="datetimeFigureOut">
              <a:rPr lang="en-US" dirty="0"/>
              <a:pPr/>
              <a:t>11/9/2015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11/9/2015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11/9/2015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11/9/2015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11/9/2015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11/9/2015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11/9/2015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11/9/2015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11/9/2015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0DF5E60-9974-AC48-9591-99C2BB44B7CF}" type="datetimeFigureOut">
              <a:rPr lang="en-US" dirty="0"/>
              <a:pPr/>
              <a:t>11/9/2015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smtClean="0"/>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smtClean="0"/>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11/9/2015</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11/9/2015</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FpkRlFrlHy8" TargetMode="External"/><Relationship Id="rId2" Type="http://schemas.openxmlformats.org/officeDocument/2006/relationships/hyperlink" Target="http://www.abrasivesoasis.com/sandpaper.asp" TargetMode="External"/><Relationship Id="rId1" Type="http://schemas.openxmlformats.org/officeDocument/2006/relationships/slideLayout" Target="../slideLayouts/slideLayout2.xml"/><Relationship Id="rId5" Type="http://schemas.openxmlformats.org/officeDocument/2006/relationships/hyperlink" Target="http://www.langstaffclassics.co.uk/general-car-body-repair-and-paintwork/14-primer-is-wet-flatted-using-a-fine-grade-sand-paper-to-ensure-a-smooth-flawless-surface-to-paint/" TargetMode="External"/><Relationship Id="rId4" Type="http://schemas.openxmlformats.org/officeDocument/2006/relationships/hyperlink" Target="http://www.inspirationspaint.com.au/articles/details/abrasives-what-they-are-and-how-to-use-the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Electrostatic Sandpaper</a:t>
            </a:r>
            <a:endParaRPr lang="en-US" dirty="0"/>
          </a:p>
        </p:txBody>
      </p:sp>
      <p:sp>
        <p:nvSpPr>
          <p:cNvPr id="3" name="Subtitle 2"/>
          <p:cNvSpPr>
            <a:spLocks noGrp="1"/>
          </p:cNvSpPr>
          <p:nvPr>
            <p:ph type="subTitle" idx="1"/>
          </p:nvPr>
        </p:nvSpPr>
        <p:spPr/>
        <p:txBody>
          <a:bodyPr/>
          <a:lstStyle/>
          <a:p>
            <a:r>
              <a:rPr lang="en-US" dirty="0" smtClean="0"/>
              <a:t>Project by: Jenna, Mara, and Morgan</a:t>
            </a:r>
            <a:endParaRPr lang="en-US" dirty="0"/>
          </a:p>
        </p:txBody>
      </p:sp>
    </p:spTree>
    <p:extLst>
      <p:ext uri="{BB962C8B-B14F-4D97-AF65-F5344CB8AC3E}">
        <p14:creationId xmlns:p14="http://schemas.microsoft.com/office/powerpoint/2010/main" val="33992350"/>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00" y="447188"/>
            <a:ext cx="10571998" cy="970450"/>
          </a:xfrm>
        </p:spPr>
        <p:txBody>
          <a:bodyPr/>
          <a:lstStyle/>
          <a:p>
            <a:pPr algn="ctr"/>
            <a:r>
              <a:rPr lang="en-US" dirty="0" smtClean="0"/>
              <a:t>Did you know that sandpaper isn’t actually made from sand? </a:t>
            </a:r>
            <a:r>
              <a:rPr lang="en-US" dirty="0" smtClean="0"/>
              <a:t>Or paper?</a:t>
            </a:r>
            <a:endParaRPr lang="en-US" dirty="0"/>
          </a:p>
        </p:txBody>
      </p:sp>
      <p:sp>
        <p:nvSpPr>
          <p:cNvPr id="3" name="Content Placeholder 2"/>
          <p:cNvSpPr>
            <a:spLocks noGrp="1"/>
          </p:cNvSpPr>
          <p:nvPr>
            <p:ph idx="1"/>
          </p:nvPr>
        </p:nvSpPr>
        <p:spPr>
          <a:xfrm>
            <a:off x="818712" y="2105890"/>
            <a:ext cx="10554574" cy="4322619"/>
          </a:xfrm>
        </p:spPr>
        <p:txBody>
          <a:bodyPr>
            <a:normAutofit/>
          </a:bodyPr>
          <a:lstStyle/>
          <a:p>
            <a:pPr marL="0" indent="0">
              <a:buNone/>
            </a:pPr>
            <a:r>
              <a:rPr lang="en-US" sz="2400" dirty="0"/>
              <a:t>It’s made out of some sort of fabric, usually </a:t>
            </a:r>
            <a:r>
              <a:rPr lang="en-US" sz="2400" dirty="0" err="1"/>
              <a:t>polly</a:t>
            </a:r>
            <a:r>
              <a:rPr lang="en-US" sz="2400" dirty="0"/>
              <a:t>-cotton, and then the fabric is </a:t>
            </a:r>
            <a:r>
              <a:rPr lang="en-US" sz="2400" dirty="0" smtClean="0"/>
              <a:t>heated </a:t>
            </a:r>
            <a:r>
              <a:rPr lang="en-US" sz="2400" dirty="0"/>
              <a:t>in order to apply grains onto it. It was invented in 1834 by Isaac Fischer Jr in the United States. Then in 1921, The Minnesota Mining and Manufacturing company (3M) invented sandpaper that had a wet backing. </a:t>
            </a:r>
            <a:r>
              <a:rPr lang="en-US" sz="2400" dirty="0" smtClean="0"/>
              <a:t>These were the first formal sandpaper inventions, but for years before that, workers would use paper with rice, grain, or even gum stuck </a:t>
            </a:r>
            <a:r>
              <a:rPr lang="en-US" sz="2400" dirty="0" smtClean="0"/>
              <a:t>on, </a:t>
            </a:r>
            <a:r>
              <a:rPr lang="en-US" sz="2400" dirty="0" smtClean="0"/>
              <a:t>to sand things down.</a:t>
            </a:r>
            <a:endParaRPr lang="en-US" sz="2000" dirty="0"/>
          </a:p>
        </p:txBody>
      </p:sp>
    </p:spTree>
    <p:extLst>
      <p:ext uri="{BB962C8B-B14F-4D97-AF65-F5344CB8AC3E}">
        <p14:creationId xmlns:p14="http://schemas.microsoft.com/office/powerpoint/2010/main" val="2462218683"/>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 how does it work? </a:t>
            </a:r>
            <a:endParaRPr lang="en-US" dirty="0"/>
          </a:p>
        </p:txBody>
      </p:sp>
      <p:sp>
        <p:nvSpPr>
          <p:cNvPr id="3" name="Content Placeholder 2"/>
          <p:cNvSpPr>
            <a:spLocks noGrp="1"/>
          </p:cNvSpPr>
          <p:nvPr>
            <p:ph idx="1"/>
          </p:nvPr>
        </p:nvSpPr>
        <p:spPr>
          <a:xfrm>
            <a:off x="191193" y="2111433"/>
            <a:ext cx="11878887" cy="4580312"/>
          </a:xfrm>
        </p:spPr>
        <p:txBody>
          <a:bodyPr>
            <a:noAutofit/>
          </a:bodyPr>
          <a:lstStyle/>
          <a:p>
            <a:pPr marL="0" indent="0">
              <a:buNone/>
            </a:pPr>
            <a:r>
              <a:rPr lang="en-US" sz="2400" dirty="0" smtClean="0"/>
              <a:t>Start with </a:t>
            </a:r>
            <a:r>
              <a:rPr lang="en-US" sz="2400" dirty="0"/>
              <a:t>f</a:t>
            </a:r>
            <a:r>
              <a:rPr lang="en-US" sz="2400" dirty="0" smtClean="0"/>
              <a:t>abric, usually Polly-Cotton and move the fabric to rollers that apply information on the back. The fabric is taken below ground to a hot area called “the pit”, which is the perfect condition for applying grains electro-statically on the sandpaper. The grains are poured above onto a conveyor plate, which moves the grains underneath the fabric and below the electrodes and ground plates. This creates an electrical field </a:t>
            </a:r>
            <a:r>
              <a:rPr lang="en-US" sz="2400" dirty="0" smtClean="0"/>
              <a:t>and sets off</a:t>
            </a:r>
            <a:r>
              <a:rPr lang="en-US" sz="2400" dirty="0" smtClean="0"/>
              <a:t> </a:t>
            </a:r>
            <a:r>
              <a:rPr lang="en-US" sz="2400" dirty="0" smtClean="0"/>
              <a:t>a mini sand storm. Once airborne, the grains </a:t>
            </a:r>
            <a:r>
              <a:rPr lang="en-US" sz="2400" dirty="0" smtClean="0"/>
              <a:t>imbed themselves into the adhesive fabric. </a:t>
            </a:r>
            <a:r>
              <a:rPr lang="en-US" sz="2400" dirty="0" smtClean="0"/>
              <a:t>This electrostatic system allows them to evenly distribute the grains across the fabric. </a:t>
            </a:r>
          </a:p>
        </p:txBody>
      </p:sp>
    </p:spTree>
    <p:extLst>
      <p:ext uri="{BB962C8B-B14F-4D97-AF65-F5344CB8AC3E}">
        <p14:creationId xmlns:p14="http://schemas.microsoft.com/office/powerpoint/2010/main" val="468403964"/>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It’s Made: </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38887" y="2267042"/>
            <a:ext cx="5343266" cy="42335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304" y="2267042"/>
            <a:ext cx="5478663" cy="42335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0585104"/>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131" y="447188"/>
            <a:ext cx="11779134" cy="970450"/>
          </a:xfrm>
        </p:spPr>
        <p:txBody>
          <a:bodyPr/>
          <a:lstStyle/>
          <a:p>
            <a:r>
              <a:rPr lang="en-US" sz="3600" dirty="0" smtClean="0"/>
              <a:t>How Does Static Electricity Take Part in the Process? </a:t>
            </a:r>
            <a:endParaRPr lang="en-US" sz="3600" dirty="0"/>
          </a:p>
        </p:txBody>
      </p:sp>
      <p:sp>
        <p:nvSpPr>
          <p:cNvPr id="3" name="Content Placeholder 2"/>
          <p:cNvSpPr>
            <a:spLocks noGrp="1"/>
          </p:cNvSpPr>
          <p:nvPr>
            <p:ph idx="1"/>
          </p:nvPr>
        </p:nvSpPr>
        <p:spPr>
          <a:xfrm>
            <a:off x="818712" y="1970116"/>
            <a:ext cx="10554574" cy="4571999"/>
          </a:xfrm>
        </p:spPr>
        <p:txBody>
          <a:bodyPr>
            <a:normAutofit/>
          </a:bodyPr>
          <a:lstStyle/>
          <a:p>
            <a:pPr marL="0" indent="0">
              <a:buNone/>
            </a:pPr>
            <a:r>
              <a:rPr lang="en-US" sz="2400" dirty="0" smtClean="0"/>
              <a:t>The Static Electricity is used when the sandpaper is in “the pit”. Using sandpaper is also a form of static </a:t>
            </a:r>
            <a:r>
              <a:rPr lang="en-US" sz="2400" dirty="0" smtClean="0"/>
              <a:t>electricity</a:t>
            </a:r>
            <a:r>
              <a:rPr lang="en-US" sz="2400" dirty="0"/>
              <a:t>.</a:t>
            </a:r>
            <a:r>
              <a:rPr lang="en-US" sz="2400" dirty="0" smtClean="0"/>
              <a:t> </a:t>
            </a:r>
            <a:r>
              <a:rPr lang="en-US" sz="2400" dirty="0" smtClean="0"/>
              <a:t>The cloth has an adhesive side to it, and it is placed down over a pan of abrasives that have been electrostatically charged. It has been given an electric charge opposite of the backing’s,  so that it attracts and is evenly </a:t>
            </a:r>
            <a:r>
              <a:rPr lang="en-US" sz="2400" dirty="0" err="1" smtClean="0"/>
              <a:t>distrubted</a:t>
            </a:r>
            <a:r>
              <a:rPr lang="en-US" sz="2400" dirty="0" smtClean="0"/>
              <a:t>. </a:t>
            </a:r>
          </a:p>
        </p:txBody>
      </p:sp>
    </p:spTree>
    <p:extLst>
      <p:ext uri="{BB962C8B-B14F-4D97-AF65-F5344CB8AC3E}">
        <p14:creationId xmlns:p14="http://schemas.microsoft.com/office/powerpoint/2010/main" val="1029385756"/>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the Purpose of Sandpaper?</a:t>
            </a:r>
            <a:endParaRPr lang="en-US" dirty="0"/>
          </a:p>
        </p:txBody>
      </p:sp>
      <p:sp>
        <p:nvSpPr>
          <p:cNvPr id="3" name="Content Placeholder 2"/>
          <p:cNvSpPr>
            <a:spLocks noGrp="1"/>
          </p:cNvSpPr>
          <p:nvPr>
            <p:ph idx="1"/>
          </p:nvPr>
        </p:nvSpPr>
        <p:spPr/>
        <p:txBody>
          <a:bodyPr>
            <a:noAutofit/>
          </a:bodyPr>
          <a:lstStyle/>
          <a:p>
            <a:pPr marL="0" indent="0">
              <a:buNone/>
            </a:pPr>
            <a:r>
              <a:rPr lang="en-US" sz="2400" dirty="0"/>
              <a:t>Sandpaper is an abrasive object used for many things. These can include the sanding of wood or metal, cleaning of rust and/or making different types of artwork or enhancing artwork. It is mostly used in work shops but it can also be used in your own household. Sandpaper </a:t>
            </a:r>
            <a:r>
              <a:rPr lang="en-US" sz="2400" dirty="0" smtClean="0"/>
              <a:t>also comes </a:t>
            </a:r>
            <a:r>
              <a:rPr lang="en-US" sz="2400" dirty="0"/>
              <a:t>in many different grits to suit your needs. Without it, all our wooden floors, </a:t>
            </a:r>
            <a:r>
              <a:rPr lang="en-US" sz="2400" dirty="0" smtClean="0"/>
              <a:t>cupboards </a:t>
            </a:r>
            <a:r>
              <a:rPr lang="en-US" sz="2400" dirty="0"/>
              <a:t>etc. would be rough and uneven which </a:t>
            </a:r>
            <a:r>
              <a:rPr lang="en-US" sz="2400" dirty="0" smtClean="0"/>
              <a:t>would </a:t>
            </a:r>
            <a:r>
              <a:rPr lang="en-US" sz="2400" dirty="0"/>
              <a:t>result in a lot more </a:t>
            </a:r>
            <a:r>
              <a:rPr lang="en-US" sz="2400" dirty="0" smtClean="0"/>
              <a:t>slivers. </a:t>
            </a:r>
            <a:r>
              <a:rPr lang="en-US" sz="2400" dirty="0"/>
              <a:t>W</a:t>
            </a:r>
            <a:r>
              <a:rPr lang="en-US" sz="2400" dirty="0" smtClean="0"/>
              <a:t>hich </a:t>
            </a:r>
            <a:r>
              <a:rPr lang="en-US" sz="2400" dirty="0"/>
              <a:t>aren't </a:t>
            </a:r>
            <a:r>
              <a:rPr lang="en-US" sz="2400" dirty="0" smtClean="0"/>
              <a:t>fun at all. </a:t>
            </a:r>
            <a:r>
              <a:rPr lang="en-US" sz="2400" dirty="0"/>
              <a:t>Metals wouldn't have those nice finishes on them and artwork would be less </a:t>
            </a:r>
            <a:r>
              <a:rPr lang="en-US" sz="2400" dirty="0" smtClean="0"/>
              <a:t>spectacular, because of these reasons, sandpaper </a:t>
            </a:r>
            <a:r>
              <a:rPr lang="en-US" sz="2400" dirty="0"/>
              <a:t>is actually very important.</a:t>
            </a:r>
            <a:endParaRPr lang="en-US" sz="2400" dirty="0"/>
          </a:p>
        </p:txBody>
      </p:sp>
    </p:spTree>
    <p:extLst>
      <p:ext uri="{BB962C8B-B14F-4D97-AF65-F5344CB8AC3E}">
        <p14:creationId xmlns:p14="http://schemas.microsoft.com/office/powerpoint/2010/main" val="2210958719"/>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Sandpaper for Woodworking</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0000" y="2342587"/>
            <a:ext cx="3313113" cy="33131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4000" y="2342587"/>
            <a:ext cx="5920815" cy="33131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3562600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PRIZES! </a:t>
            </a:r>
            <a:endParaRPr lang="en-US" dirty="0"/>
          </a:p>
        </p:txBody>
      </p:sp>
      <p:sp>
        <p:nvSpPr>
          <p:cNvPr id="4" name="Content Placeholder 3"/>
          <p:cNvSpPr>
            <a:spLocks noGrp="1"/>
          </p:cNvSpPr>
          <p:nvPr>
            <p:ph idx="1"/>
          </p:nvPr>
        </p:nvSpPr>
        <p:spPr>
          <a:xfrm>
            <a:off x="640081" y="1447051"/>
            <a:ext cx="11273533" cy="2067080"/>
          </a:xfrm>
        </p:spPr>
        <p:txBody>
          <a:bodyPr/>
          <a:lstStyle/>
          <a:p>
            <a:pPr marL="0" indent="0">
              <a:buNone/>
            </a:pPr>
            <a:r>
              <a:rPr lang="en-US" dirty="0" smtClean="0"/>
              <a:t>We’re going to ask some questions, whoever gets the question correct, will win a prize. Turn off your screens, please don’t look through the PowerPoint, you won’t get a candy if you do.  </a:t>
            </a:r>
          </a:p>
        </p:txBody>
      </p:sp>
      <p:sp>
        <p:nvSpPr>
          <p:cNvPr id="9" name="TextBox 8"/>
          <p:cNvSpPr txBox="1"/>
          <p:nvPr/>
        </p:nvSpPr>
        <p:spPr>
          <a:xfrm>
            <a:off x="762447" y="3514131"/>
            <a:ext cx="10667104" cy="1938992"/>
          </a:xfrm>
          <a:prstGeom prst="rect">
            <a:avLst/>
          </a:prstGeom>
          <a:noFill/>
        </p:spPr>
        <p:txBody>
          <a:bodyPr wrap="square" rtlCol="0">
            <a:spAutoFit/>
          </a:bodyPr>
          <a:lstStyle/>
          <a:p>
            <a:pPr marL="342900" indent="-342900">
              <a:buAutoNum type="arabicPeriod"/>
            </a:pPr>
            <a:r>
              <a:rPr lang="en-US" sz="2000" dirty="0" smtClean="0"/>
              <a:t>When was sandpaper created?</a:t>
            </a:r>
          </a:p>
          <a:p>
            <a:pPr marL="342900" indent="-342900">
              <a:buAutoNum type="arabicPeriod"/>
            </a:pPr>
            <a:r>
              <a:rPr lang="en-US" sz="2000" dirty="0" smtClean="0"/>
              <a:t>Where does static electricity come into play when creating sandpaper?</a:t>
            </a:r>
          </a:p>
          <a:p>
            <a:pPr marL="342900" indent="-342900">
              <a:buAutoNum type="arabicPeriod"/>
            </a:pPr>
            <a:r>
              <a:rPr lang="en-US" sz="2000" dirty="0" smtClean="0"/>
              <a:t>What is sand paper </a:t>
            </a:r>
            <a:r>
              <a:rPr lang="en-US" sz="2000" dirty="0" err="1" smtClean="0"/>
              <a:t>maninly</a:t>
            </a:r>
            <a:r>
              <a:rPr lang="en-US" sz="2000" dirty="0" smtClean="0"/>
              <a:t> used for?</a:t>
            </a:r>
          </a:p>
          <a:p>
            <a:pPr marL="342900" indent="-342900">
              <a:buAutoNum type="arabicPeriod"/>
            </a:pPr>
            <a:r>
              <a:rPr lang="en-US" sz="2000" dirty="0" smtClean="0"/>
              <a:t>What is usually sandpaper made of? </a:t>
            </a:r>
          </a:p>
          <a:p>
            <a:pPr marL="342900" indent="-342900">
              <a:buAutoNum type="arabicPeriod"/>
            </a:pPr>
            <a:r>
              <a:rPr lang="en-US" sz="2000" dirty="0" smtClean="0"/>
              <a:t> What is one thing that you learned from this presentation, that wasn’t in the questions. </a:t>
            </a:r>
            <a:endParaRPr lang="en-US" sz="2000" dirty="0"/>
          </a:p>
        </p:txBody>
      </p:sp>
    </p:spTree>
    <p:extLst>
      <p:ext uri="{BB962C8B-B14F-4D97-AF65-F5344CB8AC3E}">
        <p14:creationId xmlns:p14="http://schemas.microsoft.com/office/powerpoint/2010/main" val="196126568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 Cited Page</a:t>
            </a:r>
            <a:endParaRPr lang="en-US" dirty="0"/>
          </a:p>
        </p:txBody>
      </p:sp>
      <p:sp>
        <p:nvSpPr>
          <p:cNvPr id="3" name="Content Placeholder 2"/>
          <p:cNvSpPr>
            <a:spLocks noGrp="1"/>
          </p:cNvSpPr>
          <p:nvPr>
            <p:ph idx="1"/>
          </p:nvPr>
        </p:nvSpPr>
        <p:spPr/>
        <p:txBody>
          <a:bodyPr/>
          <a:lstStyle/>
          <a:p>
            <a:r>
              <a:rPr lang="en-US" dirty="0" smtClean="0">
                <a:hlinkClick r:id="rId2"/>
              </a:rPr>
              <a:t>http://www.abrasivesoasis.com/sandpaper.asp</a:t>
            </a:r>
            <a:endParaRPr lang="en-US" dirty="0" smtClean="0"/>
          </a:p>
          <a:p>
            <a:r>
              <a:rPr lang="en-US" dirty="0" smtClean="0">
                <a:hlinkClick r:id="rId3"/>
              </a:rPr>
              <a:t>https://www.youtube.com/watch?v=FpkRlFrlHy8</a:t>
            </a:r>
            <a:endParaRPr lang="en-US" dirty="0" smtClean="0"/>
          </a:p>
          <a:p>
            <a:r>
              <a:rPr lang="en-US" dirty="0" smtClean="0">
                <a:hlinkClick r:id="rId4"/>
              </a:rPr>
              <a:t>http://www.inspirationspaint.com.au/articles/details/abrasives-what-they-are-and-how-to-use-them</a:t>
            </a:r>
            <a:endParaRPr lang="en-US" dirty="0" smtClean="0"/>
          </a:p>
          <a:p>
            <a:r>
              <a:rPr lang="en-US" dirty="0"/>
              <a:t> </a:t>
            </a:r>
            <a:r>
              <a:rPr lang="en-US" dirty="0">
                <a:hlinkClick r:id="rId5"/>
              </a:rPr>
              <a:t>http://www.langstaffclassics.co.uk/general-car-body-repair-and-paintwork/14-primer-is-wet-flatted-using-a-fine-grade-sand-paper-to-ensure-a-smooth-flawless-surface-to-paint</a:t>
            </a:r>
            <a:r>
              <a:rPr lang="en-US" dirty="0" smtClean="0">
                <a:hlinkClick r:id="rId5"/>
              </a:rPr>
              <a:t>/</a:t>
            </a:r>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95122054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F03B5E"/>
      </a:accent1>
      <a:accent2>
        <a:srgbClr val="DC6FEC"/>
      </a:accent2>
      <a:accent3>
        <a:srgbClr val="60B1F2"/>
      </a:accent3>
      <a:accent4>
        <a:srgbClr val="6AD5BB"/>
      </a:accent4>
      <a:accent5>
        <a:srgbClr val="E8AB4E"/>
      </a:accent5>
      <a:accent6>
        <a:srgbClr val="F56447"/>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ACECE1E4-636E-48DB-87ED-4A76DC93378F}"/>
    </a:ext>
  </a:extLst>
</a:theme>
</file>

<file path=docProps/app.xml><?xml version="1.0" encoding="utf-8"?>
<Properties xmlns="http://schemas.openxmlformats.org/officeDocument/2006/extended-properties" xmlns:vt="http://schemas.openxmlformats.org/officeDocument/2006/docPropsVTypes">
  <Template>TM03457503[[fn=Quotable]]</Template>
  <TotalTime>315</TotalTime>
  <Words>557</Words>
  <Application>Microsoft Office PowerPoint</Application>
  <PresentationFormat>Widescreen</PresentationFormat>
  <Paragraphs>25</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Century Gothic</vt:lpstr>
      <vt:lpstr>Wingdings 2</vt:lpstr>
      <vt:lpstr>Quotable</vt:lpstr>
      <vt:lpstr>Electrostatic Sandpaper</vt:lpstr>
      <vt:lpstr>Did you know that sandpaper isn’t actually made from sand? Or paper?</vt:lpstr>
      <vt:lpstr>So how does it work? </vt:lpstr>
      <vt:lpstr>How It’s Made: </vt:lpstr>
      <vt:lpstr>How Does Static Electricity Take Part in the Process? </vt:lpstr>
      <vt:lpstr>What’s the Purpose of Sandpaper?</vt:lpstr>
      <vt:lpstr>Sandpaper for Woodworking</vt:lpstr>
      <vt:lpstr>PRIZES! </vt:lpstr>
      <vt:lpstr>Work Cited Page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Electromagnetic Sandpaper</dc:title>
  <dc:creator>Mara Rusu</dc:creator>
  <cp:lastModifiedBy>Mara Rusu</cp:lastModifiedBy>
  <cp:revision>30</cp:revision>
  <dcterms:created xsi:type="dcterms:W3CDTF">2015-11-06T16:43:36Z</dcterms:created>
  <dcterms:modified xsi:type="dcterms:W3CDTF">2015-11-10T01:10:14Z</dcterms:modified>
</cp:coreProperties>
</file>