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0" r:id="rId5"/>
    <p:sldId id="265" r:id="rId6"/>
    <p:sldId id="261" r:id="rId7"/>
    <p:sldId id="266" r:id="rId8"/>
    <p:sldId id="262" r:id="rId9"/>
    <p:sldId id="259"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6" d="100"/>
          <a:sy n="76" d="100"/>
        </p:scale>
        <p:origin x="10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CC876DE-B3DF-44B4-9756-54E6A3C51F91}" type="datetimeFigureOut">
              <a:rPr lang="en-CA" smtClean="0"/>
              <a:t>2017-06-21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1209009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C876DE-B3DF-44B4-9756-54E6A3C51F91}" type="datetimeFigureOut">
              <a:rPr lang="en-CA" smtClean="0"/>
              <a:t>2017-06-21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416561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C876DE-B3DF-44B4-9756-54E6A3C51F91}" type="datetimeFigureOut">
              <a:rPr lang="en-CA" smtClean="0"/>
              <a:t>2017-06-21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407484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C876DE-B3DF-44B4-9756-54E6A3C51F91}" type="datetimeFigureOut">
              <a:rPr lang="en-CA" smtClean="0"/>
              <a:t>2017-06-21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250310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C876DE-B3DF-44B4-9756-54E6A3C51F91}" type="datetimeFigureOut">
              <a:rPr lang="en-CA" smtClean="0"/>
              <a:t>2017-06-21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115163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CC876DE-B3DF-44B4-9756-54E6A3C51F91}" type="datetimeFigureOut">
              <a:rPr lang="en-CA" smtClean="0"/>
              <a:t>2017-06-21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336938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CC876DE-B3DF-44B4-9756-54E6A3C51F91}" type="datetimeFigureOut">
              <a:rPr lang="en-CA" smtClean="0"/>
              <a:t>2017-06-21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29011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CC876DE-B3DF-44B4-9756-54E6A3C51F91}" type="datetimeFigureOut">
              <a:rPr lang="en-CA" smtClean="0"/>
              <a:t>2017-06-21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247037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876DE-B3DF-44B4-9756-54E6A3C51F91}" type="datetimeFigureOut">
              <a:rPr lang="en-CA" smtClean="0"/>
              <a:t>2017-06-21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19284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C876DE-B3DF-44B4-9756-54E6A3C51F91}" type="datetimeFigureOut">
              <a:rPr lang="en-CA" smtClean="0"/>
              <a:t>2017-06-21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203482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C876DE-B3DF-44B4-9756-54E6A3C51F91}" type="datetimeFigureOut">
              <a:rPr lang="en-CA" smtClean="0"/>
              <a:t>2017-06-21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B150E9-FFFB-41F6-905C-29D35CCD07E9}" type="slidenum">
              <a:rPr lang="en-CA" smtClean="0"/>
              <a:t>‹#›</a:t>
            </a:fld>
            <a:endParaRPr lang="en-CA"/>
          </a:p>
        </p:txBody>
      </p:sp>
    </p:spTree>
    <p:extLst>
      <p:ext uri="{BB962C8B-B14F-4D97-AF65-F5344CB8AC3E}">
        <p14:creationId xmlns:p14="http://schemas.microsoft.com/office/powerpoint/2010/main" val="104176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876DE-B3DF-44B4-9756-54E6A3C51F91}" type="datetimeFigureOut">
              <a:rPr lang="en-CA" smtClean="0"/>
              <a:t>2017-06-21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150E9-FFFB-41F6-905C-29D35CCD07E9}" type="slidenum">
              <a:rPr lang="en-CA" smtClean="0"/>
              <a:t>‹#›</a:t>
            </a:fld>
            <a:endParaRPr lang="en-CA"/>
          </a:p>
        </p:txBody>
      </p:sp>
    </p:spTree>
    <p:extLst>
      <p:ext uri="{BB962C8B-B14F-4D97-AF65-F5344CB8AC3E}">
        <p14:creationId xmlns:p14="http://schemas.microsoft.com/office/powerpoint/2010/main" val="232211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hetyee.ca/Culture/2015/07/03/The-Riot-That-Changed-Canad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a/url?sa=i&amp;rct=j&amp;q=&amp;esrc=s&amp;source=images&amp;cd=&amp;ved=0ahUKEwjn2fmT2s_UAhVV7WMKHTPeC98QjRwIBw&amp;url=http%3A%2F%2Fwww.pier21.ca%2Fresearch%2Fimmigration-history%2Fthe-chinese-immigration-act-1885&amp;psig=AFQjCNGXEIJKNpg_fB3j6eili89i1poTKw&amp;ust=149816079576983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a/url?sa=i&amp;rct=j&amp;q=&amp;esrc=s&amp;source=images&amp;cd=&amp;ved=0ahUKEwjP3eSC28_UAhUGymMKHco2CGMQjRwIBw&amp;url=http%3A%2F%2Fwww.pier21.ca%2Fresearch%2Fimmigration-history%2Forder-in-council-pc-1911-1324&amp;psig=AFQjCNFtLnhaBrlOTnTtANCHO461G2D-XQ&amp;ust=149816106457680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c2.ca/sourcedocs/history-docs/topics/chinese-canadian-history/reasons-for-the-head-tax.html" TargetMode="External"/><Relationship Id="rId2" Type="http://schemas.openxmlformats.org/officeDocument/2006/relationships/hyperlink" Target="https://tc2.ca/sourcedocs/history-docs/topics/chinese-canadian-history/government-response-to-the-1907-riots.html" TargetMode="External"/><Relationship Id="rId1" Type="http://schemas.openxmlformats.org/officeDocument/2006/relationships/slideLayout" Target="../slideLayouts/slideLayout2.xml"/><Relationship Id="rId4" Type="http://schemas.openxmlformats.org/officeDocument/2006/relationships/hyperlink" Target="https://www.cjarchives.ca/media/12527/cja-v01n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a:t>Has British Columbia always been a multicultural &amp; accepting province?</a:t>
            </a:r>
          </a:p>
        </p:txBody>
      </p:sp>
      <p:sp>
        <p:nvSpPr>
          <p:cNvPr id="3" name="Subtitle 2"/>
          <p:cNvSpPr>
            <a:spLocks noGrp="1"/>
          </p:cNvSpPr>
          <p:nvPr>
            <p:ph type="subTitle" idx="1"/>
          </p:nvPr>
        </p:nvSpPr>
        <p:spPr/>
        <p:txBody>
          <a:bodyPr/>
          <a:lstStyle/>
          <a:p>
            <a:r>
              <a:rPr lang="en-CA" dirty="0"/>
              <a:t>No, British Columbia was not always multicultural and accepting because we treated the other populations that isn’t British poorly.</a:t>
            </a:r>
          </a:p>
        </p:txBody>
      </p:sp>
    </p:spTree>
    <p:extLst>
      <p:ext uri="{BB962C8B-B14F-4D97-AF65-F5344CB8AC3E}">
        <p14:creationId xmlns:p14="http://schemas.microsoft.com/office/powerpoint/2010/main" val="422131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End</a:t>
            </a:r>
          </a:p>
        </p:txBody>
      </p:sp>
      <p:sp>
        <p:nvSpPr>
          <p:cNvPr id="3" name="Content Placeholder 2"/>
          <p:cNvSpPr>
            <a:spLocks noGrp="1"/>
          </p:cNvSpPr>
          <p:nvPr>
            <p:ph idx="1"/>
          </p:nvPr>
        </p:nvSpPr>
        <p:spPr/>
        <p:txBody>
          <a:bodyPr/>
          <a:lstStyle/>
          <a:p>
            <a:r>
              <a:rPr lang="en-CA" dirty="0"/>
              <a:t>British Columbia wasn’t always</a:t>
            </a:r>
            <a:r>
              <a:rPr lang="en-CA" dirty="0"/>
              <a:t> multicultural and accepting.</a:t>
            </a:r>
            <a:endParaRPr lang="en-CA" dirty="0"/>
          </a:p>
        </p:txBody>
      </p:sp>
    </p:spTree>
    <p:extLst>
      <p:ext uri="{BB962C8B-B14F-4D97-AF65-F5344CB8AC3E}">
        <p14:creationId xmlns:p14="http://schemas.microsoft.com/office/powerpoint/2010/main" val="230424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CA" dirty="0"/>
              <a:t>Telegraphic message from </a:t>
            </a:r>
            <a:r>
              <a:rPr lang="en-CA" dirty="0" err="1"/>
              <a:t>Mr</a:t>
            </a:r>
            <a:r>
              <a:rPr lang="en-CA" dirty="0"/>
              <a:t> </a:t>
            </a:r>
            <a:r>
              <a:rPr lang="en-CA" dirty="0" err="1"/>
              <a:t>K.Ishie</a:t>
            </a:r>
            <a:r>
              <a:rPr lang="en-CA" dirty="0"/>
              <a:t>, at Vancouver BC, September 8</a:t>
            </a:r>
            <a:r>
              <a:rPr lang="en-CA" baseline="30000" dirty="0"/>
              <a:t>th</a:t>
            </a:r>
            <a:r>
              <a:rPr lang="en-CA" dirty="0"/>
              <a:t> 1907</a:t>
            </a:r>
          </a:p>
        </p:txBody>
      </p:sp>
      <p:sp>
        <p:nvSpPr>
          <p:cNvPr id="3" name="Content Placeholder 2"/>
          <p:cNvSpPr>
            <a:spLocks noGrp="1"/>
          </p:cNvSpPr>
          <p:nvPr>
            <p:ph idx="1"/>
          </p:nvPr>
        </p:nvSpPr>
        <p:spPr/>
        <p:txBody>
          <a:bodyPr>
            <a:normAutofit lnSpcReduction="10000"/>
          </a:bodyPr>
          <a:lstStyle/>
          <a:p>
            <a:r>
              <a:rPr lang="en-CA" dirty="0"/>
              <a:t>Having arrived at Vancouver at 11 pm the 7</a:t>
            </a:r>
            <a:r>
              <a:rPr lang="en-CA" baseline="30000" dirty="0"/>
              <a:t>th</a:t>
            </a:r>
            <a:r>
              <a:rPr lang="en-CA" dirty="0"/>
              <a:t> of September I have found that during the early part of the evening there was held </a:t>
            </a:r>
            <a:r>
              <a:rPr lang="en-CA" dirty="0" err="1"/>
              <a:t>monstration</a:t>
            </a:r>
            <a:r>
              <a:rPr lang="en-CA" dirty="0"/>
              <a:t> of the Anti-Japanese and Korean league, and at about a number of rowdies, numbering from fifty to sixty, marched to the section of the city, where there are stores, kept by both the </a:t>
            </a:r>
            <a:r>
              <a:rPr lang="en-CA" dirty="0" err="1"/>
              <a:t>Japaneses</a:t>
            </a:r>
            <a:r>
              <a:rPr lang="en-CA" dirty="0"/>
              <a:t> and Chinese, throwing stones at them, breaking glasses. After there was another attack increasing the number to around 500, one Japanese was wounded.</a:t>
            </a:r>
          </a:p>
          <a:p>
            <a:r>
              <a:rPr lang="en-CA" dirty="0"/>
              <a:t>This means that there are people that doesn’t like Japanese and wants to chase them away. Same thing happened with the Chinese with a riot on Chinatown.</a:t>
            </a:r>
          </a:p>
        </p:txBody>
      </p:sp>
    </p:spTree>
    <p:extLst>
      <p:ext uri="{BB962C8B-B14F-4D97-AF65-F5344CB8AC3E}">
        <p14:creationId xmlns:p14="http://schemas.microsoft.com/office/powerpoint/2010/main" val="240723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1026" name="Picture 2" descr="Image result for 1907 riots vancouver">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5533" y="365125"/>
            <a:ext cx="10049934" cy="6375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6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a:t>Every person of Chinese origin shall pay.. The sum of fifty dollars.</a:t>
            </a:r>
          </a:p>
          <a:p>
            <a:r>
              <a:rPr lang="en-CA"/>
              <a:t>Every Chinese immigrant that came from China would have to pay fifty dollars to get in Canada. It shows how the British didn’t want Chinese immigrants.</a:t>
            </a:r>
          </a:p>
          <a:p>
            <a:r>
              <a:rPr lang="en-CA"/>
              <a:t>Prime Minister Stephen Harper delivered a nation's regrets for "the racist actions of our past“. He apologized on June 22</a:t>
            </a:r>
            <a:r>
              <a:rPr lang="en-CA" baseline="30000"/>
              <a:t>nd</a:t>
            </a:r>
            <a:r>
              <a:rPr lang="en-CA"/>
              <a:t>, 2006 for the head tax.</a:t>
            </a:r>
            <a:endParaRPr lang="en-CA" dirty="0"/>
          </a:p>
        </p:txBody>
      </p:sp>
      <p:sp>
        <p:nvSpPr>
          <p:cNvPr id="14" name="Title 13"/>
          <p:cNvSpPr>
            <a:spLocks noGrp="1"/>
          </p:cNvSpPr>
          <p:nvPr>
            <p:ph type="title"/>
          </p:nvPr>
        </p:nvSpPr>
        <p:spPr/>
        <p:txBody>
          <a:bodyPr/>
          <a:lstStyle/>
          <a:p>
            <a:r>
              <a:rPr lang="en-CA" dirty="0"/>
              <a:t>Chinese Immigration Act 1885</a:t>
            </a:r>
          </a:p>
        </p:txBody>
      </p:sp>
    </p:spTree>
    <p:extLst>
      <p:ext uri="{BB962C8B-B14F-4D97-AF65-F5344CB8AC3E}">
        <p14:creationId xmlns:p14="http://schemas.microsoft.com/office/powerpoint/2010/main" val="2218655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3074" name="Picture 2" descr="Image result for Chinese Immigration Act 1885">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65906"/>
            <a:ext cx="8460792" cy="6592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13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Order-in-Council PC 1911-1324, 12 August 1911</a:t>
            </a:r>
            <a:br>
              <a:rPr lang="en-CA" dirty="0"/>
            </a:br>
            <a:endParaRPr lang="en-CA" dirty="0"/>
          </a:p>
        </p:txBody>
      </p:sp>
      <p:sp>
        <p:nvSpPr>
          <p:cNvPr id="3" name="Content Placeholder 2"/>
          <p:cNvSpPr>
            <a:spLocks noGrp="1"/>
          </p:cNvSpPr>
          <p:nvPr>
            <p:ph idx="1"/>
          </p:nvPr>
        </p:nvSpPr>
        <p:spPr/>
        <p:txBody>
          <a:bodyPr/>
          <a:lstStyle/>
          <a:p>
            <a:r>
              <a:rPr lang="en-CA" dirty="0"/>
              <a:t>For a period of one year from and after the date hereof the landing in Canada shall be and the same is prohibited of any immigrants belonging to the Negro race, which race is deemed unsuitable to the climate and requirements of Canada.</a:t>
            </a:r>
          </a:p>
          <a:p>
            <a:r>
              <a:rPr lang="en-CA" dirty="0"/>
              <a:t>The government created a law where Canada prohibited black immigrants coming to Canada. The law said the race would have a hard time living in Canada due to the climate and requirements.</a:t>
            </a:r>
          </a:p>
          <a:p>
            <a:endParaRPr lang="en-CA" dirty="0"/>
          </a:p>
        </p:txBody>
      </p:sp>
    </p:spTree>
    <p:extLst>
      <p:ext uri="{BB962C8B-B14F-4D97-AF65-F5344CB8AC3E}">
        <p14:creationId xmlns:p14="http://schemas.microsoft.com/office/powerpoint/2010/main" val="24979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098" name="Picture 2" descr="Image result for Order-in-Council PC 1911-1324, 12 August 1911">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71669" y="759280"/>
            <a:ext cx="3448661" cy="570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798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Canadian Jewish Archives Volume 1,</a:t>
            </a:r>
            <a:br>
              <a:rPr lang="en-CA" dirty="0"/>
            </a:br>
            <a:r>
              <a:rPr lang="en-CA" dirty="0"/>
              <a:t>Ch, 2</a:t>
            </a:r>
            <a:r>
              <a:rPr lang="en-CA" baseline="30000" dirty="0"/>
              <a:t>nd</a:t>
            </a:r>
            <a:r>
              <a:rPr lang="en-CA" dirty="0"/>
              <a:t> of the Prayers</a:t>
            </a:r>
          </a:p>
        </p:txBody>
      </p:sp>
      <p:sp>
        <p:nvSpPr>
          <p:cNvPr id="3" name="Content Placeholder 2"/>
          <p:cNvSpPr>
            <a:spLocks noGrp="1"/>
          </p:cNvSpPr>
          <p:nvPr>
            <p:ph idx="1"/>
          </p:nvPr>
        </p:nvSpPr>
        <p:spPr/>
        <p:txBody>
          <a:bodyPr/>
          <a:lstStyle/>
          <a:p>
            <a:r>
              <a:rPr lang="en-CA" dirty="0"/>
              <a:t>The fixed prayers shall further be read in the Hebrew Language according to the custom of the Spanish and Portuguese Jews and no other—</a:t>
            </a:r>
          </a:p>
          <a:p>
            <a:r>
              <a:rPr lang="en-CA" dirty="0"/>
              <a:t>Canadian law forced the Jewish to abandon their religion, the law is made so the Jewish cannot pray in Hebrew Language but read </a:t>
            </a:r>
            <a:r>
              <a:rPr lang="en-CA"/>
              <a:t>in English.</a:t>
            </a:r>
            <a:endParaRPr lang="en-CA" dirty="0"/>
          </a:p>
        </p:txBody>
      </p:sp>
    </p:spTree>
    <p:extLst>
      <p:ext uri="{BB962C8B-B14F-4D97-AF65-F5344CB8AC3E}">
        <p14:creationId xmlns:p14="http://schemas.microsoft.com/office/powerpoint/2010/main" val="264683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Websites</a:t>
            </a:r>
          </a:p>
        </p:txBody>
      </p:sp>
      <p:sp>
        <p:nvSpPr>
          <p:cNvPr id="3" name="Content Placeholder 2"/>
          <p:cNvSpPr>
            <a:spLocks noGrp="1"/>
          </p:cNvSpPr>
          <p:nvPr>
            <p:ph idx="1"/>
          </p:nvPr>
        </p:nvSpPr>
        <p:spPr/>
        <p:txBody>
          <a:bodyPr/>
          <a:lstStyle/>
          <a:p>
            <a:r>
              <a:rPr lang="en-CA" dirty="0">
                <a:hlinkClick r:id="rId2"/>
              </a:rPr>
              <a:t>https://tc2.ca/sourcedocs/history-docs/topics/chinese-canadian-history/government-response-to-the-1907-riots.html</a:t>
            </a:r>
            <a:endParaRPr lang="en-CA" dirty="0"/>
          </a:p>
          <a:p>
            <a:r>
              <a:rPr lang="en-CA" dirty="0">
                <a:hlinkClick r:id="rId3"/>
              </a:rPr>
              <a:t>https://tc2.ca/sourcedocs/history-docs/topics/chinese-canadian-history/reasons-for-the-head-tax.html</a:t>
            </a:r>
            <a:endParaRPr lang="en-CA" dirty="0"/>
          </a:p>
          <a:p>
            <a:r>
              <a:rPr lang="en-CA">
                <a:hlinkClick r:id="rId4"/>
              </a:rPr>
              <a:t>http://www.thecanadianencyclopedia.ca/en/article/order-in-council-pc-1911-1324-the-proposed-ban-on-black-immigration-to-canada/</a:t>
            </a:r>
            <a:endParaRPr lang="en-CA" dirty="0">
              <a:hlinkClick r:id="rId4"/>
            </a:endParaRPr>
          </a:p>
          <a:p>
            <a:r>
              <a:rPr lang="en-CA" dirty="0">
                <a:hlinkClick r:id="rId4"/>
              </a:rPr>
              <a:t>https://www.cjarchives.ca/media/12527/cja-v01n01.pdf</a:t>
            </a:r>
            <a:endParaRPr lang="en-CA" dirty="0"/>
          </a:p>
          <a:p>
            <a:endParaRPr lang="en-CA" dirty="0"/>
          </a:p>
        </p:txBody>
      </p:sp>
    </p:spTree>
    <p:extLst>
      <p:ext uri="{BB962C8B-B14F-4D97-AF65-F5344CB8AC3E}">
        <p14:creationId xmlns:p14="http://schemas.microsoft.com/office/powerpoint/2010/main" val="3082515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407</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Has British Columbia always been a multicultural &amp; accepting province?</vt:lpstr>
      <vt:lpstr>Telegraphic message from Mr K.Ishie, at Vancouver BC, September 8th 1907</vt:lpstr>
      <vt:lpstr>PowerPoint Presentation</vt:lpstr>
      <vt:lpstr>Chinese Immigration Act 1885</vt:lpstr>
      <vt:lpstr>PowerPoint Presentation</vt:lpstr>
      <vt:lpstr>Order-in-Council PC 1911-1324, 12 August 1911 </vt:lpstr>
      <vt:lpstr>PowerPoint Presentation</vt:lpstr>
      <vt:lpstr>Canadian Jewish Archives Volume 1, Ch, 2nd of the Prayers</vt:lpstr>
      <vt:lpstr>Websites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 BC always been British?</dc:title>
  <dc:creator>Victor Xu</dc:creator>
  <cp:lastModifiedBy>Victor Xu</cp:lastModifiedBy>
  <cp:revision>15</cp:revision>
  <dcterms:created xsi:type="dcterms:W3CDTF">2017-06-19T20:33:06Z</dcterms:created>
  <dcterms:modified xsi:type="dcterms:W3CDTF">2017-06-21T19:54:18Z</dcterms:modified>
</cp:coreProperties>
</file>