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0" r:id="rId2"/>
    <p:sldId id="261" r:id="rId3"/>
    <p:sldId id="262" r:id="rId4"/>
    <p:sldId id="271" r:id="rId5"/>
    <p:sldId id="263" r:id="rId6"/>
    <p:sldId id="256" r:id="rId7"/>
    <p:sldId id="259" r:id="rId8"/>
    <p:sldId id="257" r:id="rId9"/>
    <p:sldId id="267" r:id="rId10"/>
    <p:sldId id="266" r:id="rId11"/>
    <p:sldId id="270" r:id="rId12"/>
    <p:sldId id="269" r:id="rId13"/>
    <p:sldId id="265" r:id="rId14"/>
    <p:sldId id="258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FCBA5F"/>
    <a:srgbClr val="0C7C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603F48-FC6F-41CB-9541-42CDCDC4BE6A}" v="69" dt="2022-11-16T05:45:01.575"/>
    <p1510:client id="{C6070BAC-9D99-4680-AED1-BF6F182A1AC2}" v="682" dt="2022-11-16T20:12:11.7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41" autoAdjust="0"/>
  </p:normalViewPr>
  <p:slideViewPr>
    <p:cSldViewPr snapToGrid="0">
      <p:cViewPr>
        <p:scale>
          <a:sx n="91" d="100"/>
          <a:sy n="91" d="100"/>
        </p:scale>
        <p:origin x="3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3C4FD7-3655-436A-9A24-D6E7B7BB649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3_2" csCatId="accent3" phldr="1"/>
      <dgm:spPr/>
      <dgm:t>
        <a:bodyPr/>
        <a:lstStyle/>
        <a:p>
          <a:endParaRPr lang="en-US"/>
        </a:p>
      </dgm:t>
    </dgm:pt>
    <dgm:pt modelId="{6F992692-64EA-4B96-8F23-B2A84846B7ED}">
      <dgm:prSet/>
      <dgm:spPr/>
      <dgm:t>
        <a:bodyPr/>
        <a:lstStyle/>
        <a:p>
          <a:r>
            <a:rPr lang="en-GB"/>
            <a:t>Many homeless people don’t have access to devices like laptops</a:t>
          </a:r>
          <a:endParaRPr lang="en-US"/>
        </a:p>
      </dgm:t>
    </dgm:pt>
    <dgm:pt modelId="{FFB16B58-FCC9-4B4A-852F-0808513DF325}" type="parTrans" cxnId="{15843252-B80F-4B36-AFE2-E23843E6AE10}">
      <dgm:prSet/>
      <dgm:spPr/>
      <dgm:t>
        <a:bodyPr/>
        <a:lstStyle/>
        <a:p>
          <a:endParaRPr lang="en-US"/>
        </a:p>
      </dgm:t>
    </dgm:pt>
    <dgm:pt modelId="{FF8CC9B1-DE6F-459B-8092-8D7D01D991E7}" type="sibTrans" cxnId="{15843252-B80F-4B36-AFE2-E23843E6AE10}">
      <dgm:prSet/>
      <dgm:spPr/>
      <dgm:t>
        <a:bodyPr/>
        <a:lstStyle/>
        <a:p>
          <a:endParaRPr lang="en-US"/>
        </a:p>
      </dgm:t>
    </dgm:pt>
    <dgm:pt modelId="{17A4D598-6632-47E4-BC57-2ABB45B977AC}">
      <dgm:prSet/>
      <dgm:spPr/>
      <dgm:t>
        <a:bodyPr/>
        <a:lstStyle/>
        <a:p>
          <a:r>
            <a:rPr lang="en-GB"/>
            <a:t>No chance to apply to a job</a:t>
          </a:r>
          <a:endParaRPr lang="en-US"/>
        </a:p>
      </dgm:t>
    </dgm:pt>
    <dgm:pt modelId="{260711BA-D9F8-4F45-8CE5-4602BB93EC62}" type="parTrans" cxnId="{FACDE823-C9E7-413A-BECD-CE3FEF38A9D9}">
      <dgm:prSet/>
      <dgm:spPr/>
      <dgm:t>
        <a:bodyPr/>
        <a:lstStyle/>
        <a:p>
          <a:endParaRPr lang="en-US"/>
        </a:p>
      </dgm:t>
    </dgm:pt>
    <dgm:pt modelId="{C38A4D6A-933E-45F4-B327-8ADE9879995B}" type="sibTrans" cxnId="{FACDE823-C9E7-413A-BECD-CE3FEF38A9D9}">
      <dgm:prSet/>
      <dgm:spPr/>
      <dgm:t>
        <a:bodyPr/>
        <a:lstStyle/>
        <a:p>
          <a:endParaRPr lang="en-US"/>
        </a:p>
      </dgm:t>
    </dgm:pt>
    <dgm:pt modelId="{9EE1781D-1641-46DF-8F8B-1CE996320C11}">
      <dgm:prSet/>
      <dgm:spPr/>
      <dgm:t>
        <a:bodyPr/>
        <a:lstStyle/>
        <a:p>
          <a:r>
            <a:rPr lang="en-GB"/>
            <a:t>No chance to earn money </a:t>
          </a:r>
          <a:endParaRPr lang="en-US"/>
        </a:p>
      </dgm:t>
    </dgm:pt>
    <dgm:pt modelId="{EBD72D03-9546-4A47-AD2A-F73C9675D15E}" type="parTrans" cxnId="{3D16E915-5D7C-4731-8985-E2B2242EB7E0}">
      <dgm:prSet/>
      <dgm:spPr/>
      <dgm:t>
        <a:bodyPr/>
        <a:lstStyle/>
        <a:p>
          <a:endParaRPr lang="en-US"/>
        </a:p>
      </dgm:t>
    </dgm:pt>
    <dgm:pt modelId="{B7FD35C2-9CF8-45DA-885B-15B21813D153}" type="sibTrans" cxnId="{3D16E915-5D7C-4731-8985-E2B2242EB7E0}">
      <dgm:prSet/>
      <dgm:spPr/>
      <dgm:t>
        <a:bodyPr/>
        <a:lstStyle/>
        <a:p>
          <a:endParaRPr lang="en-US"/>
        </a:p>
      </dgm:t>
    </dgm:pt>
    <dgm:pt modelId="{4596AA77-D0C8-4111-9C85-66D776EDDCDB}">
      <dgm:prSet/>
      <dgm:spPr/>
      <dgm:t>
        <a:bodyPr/>
        <a:lstStyle/>
        <a:p>
          <a:r>
            <a:rPr lang="en-GB"/>
            <a:t>Can’t  buy a house</a:t>
          </a:r>
          <a:endParaRPr lang="en-US"/>
        </a:p>
      </dgm:t>
    </dgm:pt>
    <dgm:pt modelId="{26BCF21D-F932-49A3-8C42-D9ADD5F118A2}" type="parTrans" cxnId="{EB4BFCA2-4695-4827-8F3E-8D8EC010E03A}">
      <dgm:prSet/>
      <dgm:spPr/>
      <dgm:t>
        <a:bodyPr/>
        <a:lstStyle/>
        <a:p>
          <a:endParaRPr lang="en-US"/>
        </a:p>
      </dgm:t>
    </dgm:pt>
    <dgm:pt modelId="{D4770D98-8F6C-4F3C-94AE-F89207C04C60}" type="sibTrans" cxnId="{EB4BFCA2-4695-4827-8F3E-8D8EC010E03A}">
      <dgm:prSet/>
      <dgm:spPr/>
      <dgm:t>
        <a:bodyPr/>
        <a:lstStyle/>
        <a:p>
          <a:endParaRPr lang="en-US"/>
        </a:p>
      </dgm:t>
    </dgm:pt>
    <dgm:pt modelId="{591E980D-D219-4D64-BFB6-9A70F8AD1114}" type="pres">
      <dgm:prSet presAssocID="{113C4FD7-3655-436A-9A24-D6E7B7BB6492}" presName="root" presStyleCnt="0">
        <dgm:presLayoutVars>
          <dgm:dir/>
          <dgm:resizeHandles val="exact"/>
        </dgm:presLayoutVars>
      </dgm:prSet>
      <dgm:spPr/>
    </dgm:pt>
    <dgm:pt modelId="{C5757E36-24AA-4626-8EB3-DF6D99ADDD51}" type="pres">
      <dgm:prSet presAssocID="{6F992692-64EA-4B96-8F23-B2A84846B7ED}" presName="compNode" presStyleCnt="0"/>
      <dgm:spPr/>
    </dgm:pt>
    <dgm:pt modelId="{5A049FDF-970F-4D7A-89AA-CEAEC026595A}" type="pres">
      <dgm:prSet presAssocID="{6F992692-64EA-4B96-8F23-B2A84846B7ED}" presName="bgRect" presStyleLbl="bgShp" presStyleIdx="0" presStyleCnt="4"/>
      <dgm:spPr/>
    </dgm:pt>
    <dgm:pt modelId="{C498263C-A244-47A8-B569-A885301A0602}" type="pres">
      <dgm:prSet presAssocID="{6F992692-64EA-4B96-8F23-B2A84846B7E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D9A0EA1B-3E44-4C9E-B7B8-5E9B949C8A3F}" type="pres">
      <dgm:prSet presAssocID="{6F992692-64EA-4B96-8F23-B2A84846B7ED}" presName="spaceRect" presStyleCnt="0"/>
      <dgm:spPr/>
    </dgm:pt>
    <dgm:pt modelId="{21E3B59D-587F-40AC-8E7A-D150343EDDD7}" type="pres">
      <dgm:prSet presAssocID="{6F992692-64EA-4B96-8F23-B2A84846B7ED}" presName="parTx" presStyleLbl="revTx" presStyleIdx="0" presStyleCnt="4">
        <dgm:presLayoutVars>
          <dgm:chMax val="0"/>
          <dgm:chPref val="0"/>
        </dgm:presLayoutVars>
      </dgm:prSet>
      <dgm:spPr/>
    </dgm:pt>
    <dgm:pt modelId="{E8D2902F-59FF-4ECE-B97F-341D1E9418F7}" type="pres">
      <dgm:prSet presAssocID="{FF8CC9B1-DE6F-459B-8092-8D7D01D991E7}" presName="sibTrans" presStyleCnt="0"/>
      <dgm:spPr/>
    </dgm:pt>
    <dgm:pt modelId="{E9C5B079-3071-414C-9FA8-83615082409D}" type="pres">
      <dgm:prSet presAssocID="{17A4D598-6632-47E4-BC57-2ABB45B977AC}" presName="compNode" presStyleCnt="0"/>
      <dgm:spPr/>
    </dgm:pt>
    <dgm:pt modelId="{B55A37C0-BA5F-4616-A680-721F7531E7B8}" type="pres">
      <dgm:prSet presAssocID="{17A4D598-6632-47E4-BC57-2ABB45B977AC}" presName="bgRect" presStyleLbl="bgShp" presStyleIdx="1" presStyleCnt="4"/>
      <dgm:spPr/>
    </dgm:pt>
    <dgm:pt modelId="{410D699E-E68B-46B3-A065-38DC3829C7C7}" type="pres">
      <dgm:prSet presAssocID="{17A4D598-6632-47E4-BC57-2ABB45B977A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EDB13ADC-015F-4188-A64D-AA3BB80995FD}" type="pres">
      <dgm:prSet presAssocID="{17A4D598-6632-47E4-BC57-2ABB45B977AC}" presName="spaceRect" presStyleCnt="0"/>
      <dgm:spPr/>
    </dgm:pt>
    <dgm:pt modelId="{319CD3D1-6C31-4291-B141-D22D4944BB0E}" type="pres">
      <dgm:prSet presAssocID="{17A4D598-6632-47E4-BC57-2ABB45B977AC}" presName="parTx" presStyleLbl="revTx" presStyleIdx="1" presStyleCnt="4">
        <dgm:presLayoutVars>
          <dgm:chMax val="0"/>
          <dgm:chPref val="0"/>
        </dgm:presLayoutVars>
      </dgm:prSet>
      <dgm:spPr/>
    </dgm:pt>
    <dgm:pt modelId="{E00ED23B-D38D-41F6-92C3-9DDD95528823}" type="pres">
      <dgm:prSet presAssocID="{C38A4D6A-933E-45F4-B327-8ADE9879995B}" presName="sibTrans" presStyleCnt="0"/>
      <dgm:spPr/>
    </dgm:pt>
    <dgm:pt modelId="{AFFD499C-A4A6-4104-AA3A-72E58F8FB909}" type="pres">
      <dgm:prSet presAssocID="{9EE1781D-1641-46DF-8F8B-1CE996320C11}" presName="compNode" presStyleCnt="0"/>
      <dgm:spPr/>
    </dgm:pt>
    <dgm:pt modelId="{98A25002-F3DB-4222-BCA4-1C66CE457996}" type="pres">
      <dgm:prSet presAssocID="{9EE1781D-1641-46DF-8F8B-1CE996320C11}" presName="bgRect" presStyleLbl="bgShp" presStyleIdx="2" presStyleCnt="4"/>
      <dgm:spPr/>
    </dgm:pt>
    <dgm:pt modelId="{BC4D8630-177A-4505-8AF4-203D081F141D}" type="pres">
      <dgm:prSet presAssocID="{9EE1781D-1641-46DF-8F8B-1CE996320C1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34EBA8AC-3AD3-4399-85D0-6B5A355BC1F6}" type="pres">
      <dgm:prSet presAssocID="{9EE1781D-1641-46DF-8F8B-1CE996320C11}" presName="spaceRect" presStyleCnt="0"/>
      <dgm:spPr/>
    </dgm:pt>
    <dgm:pt modelId="{14D6AE7D-C14B-481B-8122-B34A4F450B34}" type="pres">
      <dgm:prSet presAssocID="{9EE1781D-1641-46DF-8F8B-1CE996320C11}" presName="parTx" presStyleLbl="revTx" presStyleIdx="2" presStyleCnt="4">
        <dgm:presLayoutVars>
          <dgm:chMax val="0"/>
          <dgm:chPref val="0"/>
        </dgm:presLayoutVars>
      </dgm:prSet>
      <dgm:spPr/>
    </dgm:pt>
    <dgm:pt modelId="{A62B87FD-A4D0-431F-B3DB-33FFFFEFCE27}" type="pres">
      <dgm:prSet presAssocID="{B7FD35C2-9CF8-45DA-885B-15B21813D153}" presName="sibTrans" presStyleCnt="0"/>
      <dgm:spPr/>
    </dgm:pt>
    <dgm:pt modelId="{2E2BC587-0CEC-4AA9-998B-D6B6E592D944}" type="pres">
      <dgm:prSet presAssocID="{4596AA77-D0C8-4111-9C85-66D776EDDCDB}" presName="compNode" presStyleCnt="0"/>
      <dgm:spPr/>
    </dgm:pt>
    <dgm:pt modelId="{5F0D5C07-7499-49B1-A49C-451AA22B5D57}" type="pres">
      <dgm:prSet presAssocID="{4596AA77-D0C8-4111-9C85-66D776EDDCDB}" presName="bgRect" presStyleLbl="bgShp" presStyleIdx="3" presStyleCnt="4"/>
      <dgm:spPr/>
    </dgm:pt>
    <dgm:pt modelId="{3E699CEE-CCE5-41A2-8AA1-0CD898E69340}" type="pres">
      <dgm:prSet presAssocID="{4596AA77-D0C8-4111-9C85-66D776EDDCD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92C2704D-02A1-49C3-9C44-1E5D407A58F7}" type="pres">
      <dgm:prSet presAssocID="{4596AA77-D0C8-4111-9C85-66D776EDDCDB}" presName="spaceRect" presStyleCnt="0"/>
      <dgm:spPr/>
    </dgm:pt>
    <dgm:pt modelId="{CA83229D-E991-4C67-83DB-127A4E4FFC8E}" type="pres">
      <dgm:prSet presAssocID="{4596AA77-D0C8-4111-9C85-66D776EDDCD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D16E915-5D7C-4731-8985-E2B2242EB7E0}" srcId="{113C4FD7-3655-436A-9A24-D6E7B7BB6492}" destId="{9EE1781D-1641-46DF-8F8B-1CE996320C11}" srcOrd="2" destOrd="0" parTransId="{EBD72D03-9546-4A47-AD2A-F73C9675D15E}" sibTransId="{B7FD35C2-9CF8-45DA-885B-15B21813D153}"/>
    <dgm:cxn modelId="{FACDE823-C9E7-413A-BECD-CE3FEF38A9D9}" srcId="{113C4FD7-3655-436A-9A24-D6E7B7BB6492}" destId="{17A4D598-6632-47E4-BC57-2ABB45B977AC}" srcOrd="1" destOrd="0" parTransId="{260711BA-D9F8-4F45-8CE5-4602BB93EC62}" sibTransId="{C38A4D6A-933E-45F4-B327-8ADE9879995B}"/>
    <dgm:cxn modelId="{27719D5D-8F86-4EF4-8C41-A2F4AA4014E7}" type="presOf" srcId="{6F992692-64EA-4B96-8F23-B2A84846B7ED}" destId="{21E3B59D-587F-40AC-8E7A-D150343EDDD7}" srcOrd="0" destOrd="0" presId="urn:microsoft.com/office/officeart/2018/2/layout/IconVerticalSolidList"/>
    <dgm:cxn modelId="{15843252-B80F-4B36-AFE2-E23843E6AE10}" srcId="{113C4FD7-3655-436A-9A24-D6E7B7BB6492}" destId="{6F992692-64EA-4B96-8F23-B2A84846B7ED}" srcOrd="0" destOrd="0" parTransId="{FFB16B58-FCC9-4B4A-852F-0808513DF325}" sibTransId="{FF8CC9B1-DE6F-459B-8092-8D7D01D991E7}"/>
    <dgm:cxn modelId="{0C4EFA7C-BB22-415B-A32D-6E1CB975ED54}" type="presOf" srcId="{113C4FD7-3655-436A-9A24-D6E7B7BB6492}" destId="{591E980D-D219-4D64-BFB6-9A70F8AD1114}" srcOrd="0" destOrd="0" presId="urn:microsoft.com/office/officeart/2018/2/layout/IconVerticalSolidList"/>
    <dgm:cxn modelId="{EB4BFCA2-4695-4827-8F3E-8D8EC010E03A}" srcId="{113C4FD7-3655-436A-9A24-D6E7B7BB6492}" destId="{4596AA77-D0C8-4111-9C85-66D776EDDCDB}" srcOrd="3" destOrd="0" parTransId="{26BCF21D-F932-49A3-8C42-D9ADD5F118A2}" sibTransId="{D4770D98-8F6C-4F3C-94AE-F89207C04C60}"/>
    <dgm:cxn modelId="{BD2EDBD8-3CFB-492E-834C-DF29758B418D}" type="presOf" srcId="{9EE1781D-1641-46DF-8F8B-1CE996320C11}" destId="{14D6AE7D-C14B-481B-8122-B34A4F450B34}" srcOrd="0" destOrd="0" presId="urn:microsoft.com/office/officeart/2018/2/layout/IconVerticalSolidList"/>
    <dgm:cxn modelId="{B09521DD-F8F8-46F0-A02D-4C3A8AAE3EAE}" type="presOf" srcId="{17A4D598-6632-47E4-BC57-2ABB45B977AC}" destId="{319CD3D1-6C31-4291-B141-D22D4944BB0E}" srcOrd="0" destOrd="0" presId="urn:microsoft.com/office/officeart/2018/2/layout/IconVerticalSolidList"/>
    <dgm:cxn modelId="{F8A45AE9-D2DB-4553-A8FF-CB5CEF274DFE}" type="presOf" srcId="{4596AA77-D0C8-4111-9C85-66D776EDDCDB}" destId="{CA83229D-E991-4C67-83DB-127A4E4FFC8E}" srcOrd="0" destOrd="0" presId="urn:microsoft.com/office/officeart/2018/2/layout/IconVerticalSolidList"/>
    <dgm:cxn modelId="{CF519BAB-AD95-4BF8-AD64-35DBE13C428F}" type="presParOf" srcId="{591E980D-D219-4D64-BFB6-9A70F8AD1114}" destId="{C5757E36-24AA-4626-8EB3-DF6D99ADDD51}" srcOrd="0" destOrd="0" presId="urn:microsoft.com/office/officeart/2018/2/layout/IconVerticalSolidList"/>
    <dgm:cxn modelId="{55745FA1-19DB-4148-88D0-C2CE9D184893}" type="presParOf" srcId="{C5757E36-24AA-4626-8EB3-DF6D99ADDD51}" destId="{5A049FDF-970F-4D7A-89AA-CEAEC026595A}" srcOrd="0" destOrd="0" presId="urn:microsoft.com/office/officeart/2018/2/layout/IconVerticalSolidList"/>
    <dgm:cxn modelId="{203DAE98-ACD6-4D07-8973-42CAE59C54D8}" type="presParOf" srcId="{C5757E36-24AA-4626-8EB3-DF6D99ADDD51}" destId="{C498263C-A244-47A8-B569-A885301A0602}" srcOrd="1" destOrd="0" presId="urn:microsoft.com/office/officeart/2018/2/layout/IconVerticalSolidList"/>
    <dgm:cxn modelId="{05856905-B206-4B0C-9E74-EAD0F740D498}" type="presParOf" srcId="{C5757E36-24AA-4626-8EB3-DF6D99ADDD51}" destId="{D9A0EA1B-3E44-4C9E-B7B8-5E9B949C8A3F}" srcOrd="2" destOrd="0" presId="urn:microsoft.com/office/officeart/2018/2/layout/IconVerticalSolidList"/>
    <dgm:cxn modelId="{F17B2417-29C3-446B-99FA-8F633A2C2926}" type="presParOf" srcId="{C5757E36-24AA-4626-8EB3-DF6D99ADDD51}" destId="{21E3B59D-587F-40AC-8E7A-D150343EDDD7}" srcOrd="3" destOrd="0" presId="urn:microsoft.com/office/officeart/2018/2/layout/IconVerticalSolidList"/>
    <dgm:cxn modelId="{583E549E-6618-41B0-9E48-45FFAAB1D4F1}" type="presParOf" srcId="{591E980D-D219-4D64-BFB6-9A70F8AD1114}" destId="{E8D2902F-59FF-4ECE-B97F-341D1E9418F7}" srcOrd="1" destOrd="0" presId="urn:microsoft.com/office/officeart/2018/2/layout/IconVerticalSolidList"/>
    <dgm:cxn modelId="{5699C1D1-742B-458C-BED8-3657AC8231E7}" type="presParOf" srcId="{591E980D-D219-4D64-BFB6-9A70F8AD1114}" destId="{E9C5B079-3071-414C-9FA8-83615082409D}" srcOrd="2" destOrd="0" presId="urn:microsoft.com/office/officeart/2018/2/layout/IconVerticalSolidList"/>
    <dgm:cxn modelId="{4C537888-9A78-42B2-A0DE-4FFA3E96A040}" type="presParOf" srcId="{E9C5B079-3071-414C-9FA8-83615082409D}" destId="{B55A37C0-BA5F-4616-A680-721F7531E7B8}" srcOrd="0" destOrd="0" presId="urn:microsoft.com/office/officeart/2018/2/layout/IconVerticalSolidList"/>
    <dgm:cxn modelId="{94626550-B3F2-4565-8E93-E845BF3C4CF0}" type="presParOf" srcId="{E9C5B079-3071-414C-9FA8-83615082409D}" destId="{410D699E-E68B-46B3-A065-38DC3829C7C7}" srcOrd="1" destOrd="0" presId="urn:microsoft.com/office/officeart/2018/2/layout/IconVerticalSolidList"/>
    <dgm:cxn modelId="{5482BFFD-1985-4DA6-95E0-7BCF67B18402}" type="presParOf" srcId="{E9C5B079-3071-414C-9FA8-83615082409D}" destId="{EDB13ADC-015F-4188-A64D-AA3BB80995FD}" srcOrd="2" destOrd="0" presId="urn:microsoft.com/office/officeart/2018/2/layout/IconVerticalSolidList"/>
    <dgm:cxn modelId="{4C85AEBB-A4FB-4F58-A246-C60B1F123317}" type="presParOf" srcId="{E9C5B079-3071-414C-9FA8-83615082409D}" destId="{319CD3D1-6C31-4291-B141-D22D4944BB0E}" srcOrd="3" destOrd="0" presId="urn:microsoft.com/office/officeart/2018/2/layout/IconVerticalSolidList"/>
    <dgm:cxn modelId="{B4C9159B-B427-4300-BCBA-CAE64AB8E569}" type="presParOf" srcId="{591E980D-D219-4D64-BFB6-9A70F8AD1114}" destId="{E00ED23B-D38D-41F6-92C3-9DDD95528823}" srcOrd="3" destOrd="0" presId="urn:microsoft.com/office/officeart/2018/2/layout/IconVerticalSolidList"/>
    <dgm:cxn modelId="{62F10F10-8BD5-47EC-A18F-88599D66C1FB}" type="presParOf" srcId="{591E980D-D219-4D64-BFB6-9A70F8AD1114}" destId="{AFFD499C-A4A6-4104-AA3A-72E58F8FB909}" srcOrd="4" destOrd="0" presId="urn:microsoft.com/office/officeart/2018/2/layout/IconVerticalSolidList"/>
    <dgm:cxn modelId="{1B44632B-0B7E-4E57-872D-7662A9008421}" type="presParOf" srcId="{AFFD499C-A4A6-4104-AA3A-72E58F8FB909}" destId="{98A25002-F3DB-4222-BCA4-1C66CE457996}" srcOrd="0" destOrd="0" presId="urn:microsoft.com/office/officeart/2018/2/layout/IconVerticalSolidList"/>
    <dgm:cxn modelId="{B2BDCD9F-28F7-425D-B035-1A344C484EDF}" type="presParOf" srcId="{AFFD499C-A4A6-4104-AA3A-72E58F8FB909}" destId="{BC4D8630-177A-4505-8AF4-203D081F141D}" srcOrd="1" destOrd="0" presId="urn:microsoft.com/office/officeart/2018/2/layout/IconVerticalSolidList"/>
    <dgm:cxn modelId="{EE4A8968-A3D8-45CE-9087-B4A96D72FD02}" type="presParOf" srcId="{AFFD499C-A4A6-4104-AA3A-72E58F8FB909}" destId="{34EBA8AC-3AD3-4399-85D0-6B5A355BC1F6}" srcOrd="2" destOrd="0" presId="urn:microsoft.com/office/officeart/2018/2/layout/IconVerticalSolidList"/>
    <dgm:cxn modelId="{24C81F42-5644-46BC-99EB-00F16D324960}" type="presParOf" srcId="{AFFD499C-A4A6-4104-AA3A-72E58F8FB909}" destId="{14D6AE7D-C14B-481B-8122-B34A4F450B34}" srcOrd="3" destOrd="0" presId="urn:microsoft.com/office/officeart/2018/2/layout/IconVerticalSolidList"/>
    <dgm:cxn modelId="{056C1C2E-52DC-4C2F-9F79-6F11FCB92B32}" type="presParOf" srcId="{591E980D-D219-4D64-BFB6-9A70F8AD1114}" destId="{A62B87FD-A4D0-431F-B3DB-33FFFFEFCE27}" srcOrd="5" destOrd="0" presId="urn:microsoft.com/office/officeart/2018/2/layout/IconVerticalSolidList"/>
    <dgm:cxn modelId="{901260CA-1901-425A-BCFB-1FD7BD26C52F}" type="presParOf" srcId="{591E980D-D219-4D64-BFB6-9A70F8AD1114}" destId="{2E2BC587-0CEC-4AA9-998B-D6B6E592D944}" srcOrd="6" destOrd="0" presId="urn:microsoft.com/office/officeart/2018/2/layout/IconVerticalSolidList"/>
    <dgm:cxn modelId="{3BD001C2-0589-4E80-A5AF-B2384C119B85}" type="presParOf" srcId="{2E2BC587-0CEC-4AA9-998B-D6B6E592D944}" destId="{5F0D5C07-7499-49B1-A49C-451AA22B5D57}" srcOrd="0" destOrd="0" presId="urn:microsoft.com/office/officeart/2018/2/layout/IconVerticalSolidList"/>
    <dgm:cxn modelId="{CC098748-995B-4AFD-8929-3CA02D6C0DBA}" type="presParOf" srcId="{2E2BC587-0CEC-4AA9-998B-D6B6E592D944}" destId="{3E699CEE-CCE5-41A2-8AA1-0CD898E69340}" srcOrd="1" destOrd="0" presId="urn:microsoft.com/office/officeart/2018/2/layout/IconVerticalSolidList"/>
    <dgm:cxn modelId="{84B22AB2-D179-4881-A6AE-C56D0FF2DA9A}" type="presParOf" srcId="{2E2BC587-0CEC-4AA9-998B-D6B6E592D944}" destId="{92C2704D-02A1-49C3-9C44-1E5D407A58F7}" srcOrd="2" destOrd="0" presId="urn:microsoft.com/office/officeart/2018/2/layout/IconVerticalSolidList"/>
    <dgm:cxn modelId="{A1905F37-701C-4560-99C4-1B71F107B228}" type="presParOf" srcId="{2E2BC587-0CEC-4AA9-998B-D6B6E592D944}" destId="{CA83229D-E991-4C67-83DB-127A4E4FFC8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B37DF1-8A72-421E-8553-BB111E31B521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21C0C3-3B2F-4A35-A249-18225464D86C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Helping shelter guests develop case plans</a:t>
          </a:r>
          <a:endParaRPr lang="en-US"/>
        </a:p>
      </dgm:t>
    </dgm:pt>
    <dgm:pt modelId="{5301D381-D5CD-45F6-A686-BCED4869AFD7}" type="parTrans" cxnId="{A142BA11-4DFB-48FB-AE8A-783C79F9B76C}">
      <dgm:prSet/>
      <dgm:spPr/>
      <dgm:t>
        <a:bodyPr/>
        <a:lstStyle/>
        <a:p>
          <a:endParaRPr lang="en-US"/>
        </a:p>
      </dgm:t>
    </dgm:pt>
    <dgm:pt modelId="{DF684E61-96AC-4CA9-8F0C-E04E2C48EC7D}" type="sibTrans" cxnId="{A142BA11-4DFB-48FB-AE8A-783C79F9B76C}">
      <dgm:prSet/>
      <dgm:spPr/>
      <dgm:t>
        <a:bodyPr/>
        <a:lstStyle/>
        <a:p>
          <a:endParaRPr lang="en-US"/>
        </a:p>
      </dgm:t>
    </dgm:pt>
    <dgm:pt modelId="{0384D30C-6CC6-4D11-AF1D-E2914DB91749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Providing supportive housing to tenants</a:t>
          </a:r>
          <a:endParaRPr lang="en-US"/>
        </a:p>
      </dgm:t>
    </dgm:pt>
    <dgm:pt modelId="{CE2EEA24-86A6-4BAF-B8FE-BD399C398F6A}" type="parTrans" cxnId="{4F23390A-DB13-4845-B782-E74993E3B3AF}">
      <dgm:prSet/>
      <dgm:spPr/>
      <dgm:t>
        <a:bodyPr/>
        <a:lstStyle/>
        <a:p>
          <a:endParaRPr lang="en-US"/>
        </a:p>
      </dgm:t>
    </dgm:pt>
    <dgm:pt modelId="{371D592B-B237-4923-AED0-45B2189799AB}" type="sibTrans" cxnId="{4F23390A-DB13-4845-B782-E74993E3B3AF}">
      <dgm:prSet/>
      <dgm:spPr/>
      <dgm:t>
        <a:bodyPr/>
        <a:lstStyle/>
        <a:p>
          <a:endParaRPr lang="en-US"/>
        </a:p>
      </dgm:t>
    </dgm:pt>
    <dgm:pt modelId="{456048AA-906D-42B2-A60F-C992C1AC20D1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Helping people access medical care</a:t>
          </a:r>
          <a:endParaRPr lang="en-US"/>
        </a:p>
      </dgm:t>
    </dgm:pt>
    <dgm:pt modelId="{06B2C776-9988-4D97-BFDD-75D50D2E6362}" type="parTrans" cxnId="{E728A5D0-78FD-474B-B46A-04CFDF911AF1}">
      <dgm:prSet/>
      <dgm:spPr/>
      <dgm:t>
        <a:bodyPr/>
        <a:lstStyle/>
        <a:p>
          <a:endParaRPr lang="en-US"/>
        </a:p>
      </dgm:t>
    </dgm:pt>
    <dgm:pt modelId="{C463C381-2AA8-4C5B-AA83-1F20EF37B5B4}" type="sibTrans" cxnId="{E728A5D0-78FD-474B-B46A-04CFDF911AF1}">
      <dgm:prSet/>
      <dgm:spPr/>
      <dgm:t>
        <a:bodyPr/>
        <a:lstStyle/>
        <a:p>
          <a:endParaRPr lang="en-US"/>
        </a:p>
      </dgm:t>
    </dgm:pt>
    <dgm:pt modelId="{EA019AD1-D017-4F07-B3B9-8D83F6DF3B2E}" type="pres">
      <dgm:prSet presAssocID="{70B37DF1-8A72-421E-8553-BB111E31B521}" presName="root" presStyleCnt="0">
        <dgm:presLayoutVars>
          <dgm:dir/>
          <dgm:resizeHandles val="exact"/>
        </dgm:presLayoutVars>
      </dgm:prSet>
      <dgm:spPr/>
    </dgm:pt>
    <dgm:pt modelId="{266720C8-002D-4B77-9D67-CB13CF77BF0E}" type="pres">
      <dgm:prSet presAssocID="{F421C0C3-3B2F-4A35-A249-18225464D86C}" presName="compNode" presStyleCnt="0"/>
      <dgm:spPr/>
    </dgm:pt>
    <dgm:pt modelId="{2A17CB44-15CA-4F1C-9813-503AF8BB4D2D}" type="pres">
      <dgm:prSet presAssocID="{F421C0C3-3B2F-4A35-A249-18225464D86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C4F423E0-0F20-47FC-A9C2-3AC3CAF271FB}" type="pres">
      <dgm:prSet presAssocID="{F421C0C3-3B2F-4A35-A249-18225464D86C}" presName="spaceRect" presStyleCnt="0"/>
      <dgm:spPr/>
    </dgm:pt>
    <dgm:pt modelId="{E2F27611-B0D3-4304-A5A7-CD8F41378E49}" type="pres">
      <dgm:prSet presAssocID="{F421C0C3-3B2F-4A35-A249-18225464D86C}" presName="textRect" presStyleLbl="revTx" presStyleIdx="0" presStyleCnt="3">
        <dgm:presLayoutVars>
          <dgm:chMax val="1"/>
          <dgm:chPref val="1"/>
        </dgm:presLayoutVars>
      </dgm:prSet>
      <dgm:spPr/>
    </dgm:pt>
    <dgm:pt modelId="{D93D83F2-DC5D-4E2F-B399-42E1AB8C54B4}" type="pres">
      <dgm:prSet presAssocID="{DF684E61-96AC-4CA9-8F0C-E04E2C48EC7D}" presName="sibTrans" presStyleCnt="0"/>
      <dgm:spPr/>
    </dgm:pt>
    <dgm:pt modelId="{55784880-82B9-457E-9F27-06615EE9E690}" type="pres">
      <dgm:prSet presAssocID="{0384D30C-6CC6-4D11-AF1D-E2914DB91749}" presName="compNode" presStyleCnt="0"/>
      <dgm:spPr/>
    </dgm:pt>
    <dgm:pt modelId="{29199F99-E390-404D-8E17-961C60F82597}" type="pres">
      <dgm:prSet presAssocID="{0384D30C-6CC6-4D11-AF1D-E2914DB9174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CB59E909-30FE-4089-B649-49DE94E51CBB}" type="pres">
      <dgm:prSet presAssocID="{0384D30C-6CC6-4D11-AF1D-E2914DB91749}" presName="spaceRect" presStyleCnt="0"/>
      <dgm:spPr/>
    </dgm:pt>
    <dgm:pt modelId="{1CE3176A-00B1-440C-8ECE-E2BBE3F6EC9B}" type="pres">
      <dgm:prSet presAssocID="{0384D30C-6CC6-4D11-AF1D-E2914DB91749}" presName="textRect" presStyleLbl="revTx" presStyleIdx="1" presStyleCnt="3">
        <dgm:presLayoutVars>
          <dgm:chMax val="1"/>
          <dgm:chPref val="1"/>
        </dgm:presLayoutVars>
      </dgm:prSet>
      <dgm:spPr/>
    </dgm:pt>
    <dgm:pt modelId="{E92FAA90-C27D-4E33-86DD-53CB2A58B477}" type="pres">
      <dgm:prSet presAssocID="{371D592B-B237-4923-AED0-45B2189799AB}" presName="sibTrans" presStyleCnt="0"/>
      <dgm:spPr/>
    </dgm:pt>
    <dgm:pt modelId="{75131DBD-3F80-43AB-962A-CACB42DFE398}" type="pres">
      <dgm:prSet presAssocID="{456048AA-906D-42B2-A60F-C992C1AC20D1}" presName="compNode" presStyleCnt="0"/>
      <dgm:spPr/>
    </dgm:pt>
    <dgm:pt modelId="{7B3371D2-2571-407E-8ECE-362415F26481}" type="pres">
      <dgm:prSet presAssocID="{456048AA-906D-42B2-A60F-C992C1AC20D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27DE995A-0208-499E-AA3C-4846BF34CD4F}" type="pres">
      <dgm:prSet presAssocID="{456048AA-906D-42B2-A60F-C992C1AC20D1}" presName="spaceRect" presStyleCnt="0"/>
      <dgm:spPr/>
    </dgm:pt>
    <dgm:pt modelId="{AD86E09F-C933-4CB0-98B1-F770078AEA76}" type="pres">
      <dgm:prSet presAssocID="{456048AA-906D-42B2-A60F-C992C1AC20D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A983307-EDC6-4B01-8642-C0B38013F178}" type="presOf" srcId="{456048AA-906D-42B2-A60F-C992C1AC20D1}" destId="{AD86E09F-C933-4CB0-98B1-F770078AEA76}" srcOrd="0" destOrd="0" presId="urn:microsoft.com/office/officeart/2018/2/layout/IconLabelList"/>
    <dgm:cxn modelId="{4F23390A-DB13-4845-B782-E74993E3B3AF}" srcId="{70B37DF1-8A72-421E-8553-BB111E31B521}" destId="{0384D30C-6CC6-4D11-AF1D-E2914DB91749}" srcOrd="1" destOrd="0" parTransId="{CE2EEA24-86A6-4BAF-B8FE-BD399C398F6A}" sibTransId="{371D592B-B237-4923-AED0-45B2189799AB}"/>
    <dgm:cxn modelId="{A142BA11-4DFB-48FB-AE8A-783C79F9B76C}" srcId="{70B37DF1-8A72-421E-8553-BB111E31B521}" destId="{F421C0C3-3B2F-4A35-A249-18225464D86C}" srcOrd="0" destOrd="0" parTransId="{5301D381-D5CD-45F6-A686-BCED4869AFD7}" sibTransId="{DF684E61-96AC-4CA9-8F0C-E04E2C48EC7D}"/>
    <dgm:cxn modelId="{60660223-D0DA-45EA-9A6F-ADEFDC50E34F}" type="presOf" srcId="{0384D30C-6CC6-4D11-AF1D-E2914DB91749}" destId="{1CE3176A-00B1-440C-8ECE-E2BBE3F6EC9B}" srcOrd="0" destOrd="0" presId="urn:microsoft.com/office/officeart/2018/2/layout/IconLabelList"/>
    <dgm:cxn modelId="{77ABD02F-470B-43A2-8BC3-8D8C844810EF}" type="presOf" srcId="{F421C0C3-3B2F-4A35-A249-18225464D86C}" destId="{E2F27611-B0D3-4304-A5A7-CD8F41378E49}" srcOrd="0" destOrd="0" presId="urn:microsoft.com/office/officeart/2018/2/layout/IconLabelList"/>
    <dgm:cxn modelId="{E728A5D0-78FD-474B-B46A-04CFDF911AF1}" srcId="{70B37DF1-8A72-421E-8553-BB111E31B521}" destId="{456048AA-906D-42B2-A60F-C992C1AC20D1}" srcOrd="2" destOrd="0" parTransId="{06B2C776-9988-4D97-BFDD-75D50D2E6362}" sibTransId="{C463C381-2AA8-4C5B-AA83-1F20EF37B5B4}"/>
    <dgm:cxn modelId="{B89418E1-B911-47A6-BD82-83FBD2FA0C26}" type="presOf" srcId="{70B37DF1-8A72-421E-8553-BB111E31B521}" destId="{EA019AD1-D017-4F07-B3B9-8D83F6DF3B2E}" srcOrd="0" destOrd="0" presId="urn:microsoft.com/office/officeart/2018/2/layout/IconLabelList"/>
    <dgm:cxn modelId="{7D861297-2B22-425C-9088-E37AD9C3792D}" type="presParOf" srcId="{EA019AD1-D017-4F07-B3B9-8D83F6DF3B2E}" destId="{266720C8-002D-4B77-9D67-CB13CF77BF0E}" srcOrd="0" destOrd="0" presId="urn:microsoft.com/office/officeart/2018/2/layout/IconLabelList"/>
    <dgm:cxn modelId="{C408004B-B52A-479F-83D0-CD4775A2D191}" type="presParOf" srcId="{266720C8-002D-4B77-9D67-CB13CF77BF0E}" destId="{2A17CB44-15CA-4F1C-9813-503AF8BB4D2D}" srcOrd="0" destOrd="0" presId="urn:microsoft.com/office/officeart/2018/2/layout/IconLabelList"/>
    <dgm:cxn modelId="{705DDA8A-0B20-4697-9E9A-5E34E044CCA2}" type="presParOf" srcId="{266720C8-002D-4B77-9D67-CB13CF77BF0E}" destId="{C4F423E0-0F20-47FC-A9C2-3AC3CAF271FB}" srcOrd="1" destOrd="0" presId="urn:microsoft.com/office/officeart/2018/2/layout/IconLabelList"/>
    <dgm:cxn modelId="{69488D3B-82DA-4726-A2BC-E89135A9AAF7}" type="presParOf" srcId="{266720C8-002D-4B77-9D67-CB13CF77BF0E}" destId="{E2F27611-B0D3-4304-A5A7-CD8F41378E49}" srcOrd="2" destOrd="0" presId="urn:microsoft.com/office/officeart/2018/2/layout/IconLabelList"/>
    <dgm:cxn modelId="{0CB4767C-1BF8-4D14-857B-FACB48425D37}" type="presParOf" srcId="{EA019AD1-D017-4F07-B3B9-8D83F6DF3B2E}" destId="{D93D83F2-DC5D-4E2F-B399-42E1AB8C54B4}" srcOrd="1" destOrd="0" presId="urn:microsoft.com/office/officeart/2018/2/layout/IconLabelList"/>
    <dgm:cxn modelId="{08C47C0A-DBD4-4932-8371-E299FC299960}" type="presParOf" srcId="{EA019AD1-D017-4F07-B3B9-8D83F6DF3B2E}" destId="{55784880-82B9-457E-9F27-06615EE9E690}" srcOrd="2" destOrd="0" presId="urn:microsoft.com/office/officeart/2018/2/layout/IconLabelList"/>
    <dgm:cxn modelId="{66C64D12-5411-4BBC-B977-F05651F97B6C}" type="presParOf" srcId="{55784880-82B9-457E-9F27-06615EE9E690}" destId="{29199F99-E390-404D-8E17-961C60F82597}" srcOrd="0" destOrd="0" presId="urn:microsoft.com/office/officeart/2018/2/layout/IconLabelList"/>
    <dgm:cxn modelId="{709F0B98-ECBF-455F-9D4A-9A5701D0031D}" type="presParOf" srcId="{55784880-82B9-457E-9F27-06615EE9E690}" destId="{CB59E909-30FE-4089-B649-49DE94E51CBB}" srcOrd="1" destOrd="0" presId="urn:microsoft.com/office/officeart/2018/2/layout/IconLabelList"/>
    <dgm:cxn modelId="{1E1A69FA-75E6-4858-841B-32DBB6BA0837}" type="presParOf" srcId="{55784880-82B9-457E-9F27-06615EE9E690}" destId="{1CE3176A-00B1-440C-8ECE-E2BBE3F6EC9B}" srcOrd="2" destOrd="0" presId="urn:microsoft.com/office/officeart/2018/2/layout/IconLabelList"/>
    <dgm:cxn modelId="{5F643739-5750-4557-996D-59822A0D6152}" type="presParOf" srcId="{EA019AD1-D017-4F07-B3B9-8D83F6DF3B2E}" destId="{E92FAA90-C27D-4E33-86DD-53CB2A58B477}" srcOrd="3" destOrd="0" presId="urn:microsoft.com/office/officeart/2018/2/layout/IconLabelList"/>
    <dgm:cxn modelId="{89E3D113-B6DA-4178-9550-19746A0A9187}" type="presParOf" srcId="{EA019AD1-D017-4F07-B3B9-8D83F6DF3B2E}" destId="{75131DBD-3F80-43AB-962A-CACB42DFE398}" srcOrd="4" destOrd="0" presId="urn:microsoft.com/office/officeart/2018/2/layout/IconLabelList"/>
    <dgm:cxn modelId="{4253E3D9-716C-4870-B6F6-CDB50AC38C84}" type="presParOf" srcId="{75131DBD-3F80-43AB-962A-CACB42DFE398}" destId="{7B3371D2-2571-407E-8ECE-362415F26481}" srcOrd="0" destOrd="0" presId="urn:microsoft.com/office/officeart/2018/2/layout/IconLabelList"/>
    <dgm:cxn modelId="{9C088603-1E17-4C15-9750-40BCA836FE0C}" type="presParOf" srcId="{75131DBD-3F80-43AB-962A-CACB42DFE398}" destId="{27DE995A-0208-499E-AA3C-4846BF34CD4F}" srcOrd="1" destOrd="0" presId="urn:microsoft.com/office/officeart/2018/2/layout/IconLabelList"/>
    <dgm:cxn modelId="{E989BCFC-2C64-4E90-B31C-A3C3D5131374}" type="presParOf" srcId="{75131DBD-3F80-43AB-962A-CACB42DFE398}" destId="{AD86E09F-C933-4CB0-98B1-F770078AEA7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4A1DB1-23E6-4727-9383-F4ECEC8ED6FA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3B13937-EF00-46EC-939A-7478B9AA6973}">
      <dgm:prSet/>
      <dgm:spPr/>
      <dgm:t>
        <a:bodyPr/>
        <a:lstStyle/>
        <a:p>
          <a:r>
            <a:rPr lang="en-CA"/>
            <a:t>Not enough donations to help these people</a:t>
          </a:r>
          <a:endParaRPr lang="en-US"/>
        </a:p>
      </dgm:t>
    </dgm:pt>
    <dgm:pt modelId="{2AF6E9DC-6E95-46C7-95EA-2B3CED96E364}" type="parTrans" cxnId="{7BAB1E2A-5C9A-4752-B9C0-EA1D680E30FB}">
      <dgm:prSet/>
      <dgm:spPr/>
      <dgm:t>
        <a:bodyPr/>
        <a:lstStyle/>
        <a:p>
          <a:endParaRPr lang="en-US"/>
        </a:p>
      </dgm:t>
    </dgm:pt>
    <dgm:pt modelId="{9195DF43-EACC-4CA3-8AD5-84BED753F858}" type="sibTrans" cxnId="{7BAB1E2A-5C9A-4752-B9C0-EA1D680E30FB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16697DB1-ADAA-48F4-88A5-80B3F5FE1CF4}">
      <dgm:prSet/>
      <dgm:spPr/>
      <dgm:t>
        <a:bodyPr/>
        <a:lstStyle/>
        <a:p>
          <a:r>
            <a:rPr lang="en-CA"/>
            <a:t>Too many people in need coming at once</a:t>
          </a:r>
          <a:endParaRPr lang="en-US"/>
        </a:p>
      </dgm:t>
    </dgm:pt>
    <dgm:pt modelId="{8E6902A2-B46C-4EF9-8C1D-1190745F3B15}" type="parTrans" cxnId="{0C04706C-68DA-49E3-B573-0530908552FC}">
      <dgm:prSet/>
      <dgm:spPr/>
      <dgm:t>
        <a:bodyPr/>
        <a:lstStyle/>
        <a:p>
          <a:endParaRPr lang="en-US"/>
        </a:p>
      </dgm:t>
    </dgm:pt>
    <dgm:pt modelId="{6ECBD8A1-8409-4DFC-86DE-30BDF5A1A326}" type="sibTrans" cxnId="{0C04706C-68DA-49E3-B573-0530908552FC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C1180D60-2F70-4F56-BB78-79446D997D5D}">
      <dgm:prSet/>
      <dgm:spPr/>
      <dgm:t>
        <a:bodyPr/>
        <a:lstStyle/>
        <a:p>
          <a:r>
            <a:rPr lang="en-CA"/>
            <a:t>Not having enough space and resources for everyone who needs help</a:t>
          </a:r>
          <a:endParaRPr lang="en-US"/>
        </a:p>
      </dgm:t>
    </dgm:pt>
    <dgm:pt modelId="{CC22A478-9A93-430C-86B3-DD41DDDDDAC6}" type="parTrans" cxnId="{1E7BE99A-5E1D-45AC-8056-0B25A9DA8EEE}">
      <dgm:prSet/>
      <dgm:spPr/>
      <dgm:t>
        <a:bodyPr/>
        <a:lstStyle/>
        <a:p>
          <a:endParaRPr lang="en-US"/>
        </a:p>
      </dgm:t>
    </dgm:pt>
    <dgm:pt modelId="{DC73B2B3-B4C0-4C8A-B6B2-F17538B9D85F}" type="sibTrans" cxnId="{1E7BE99A-5E1D-45AC-8056-0B25A9DA8EEE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AD7E7B8B-8C22-41C1-B7A8-1198DDC81BC6}" type="pres">
      <dgm:prSet presAssocID="{C44A1DB1-23E6-4727-9383-F4ECEC8ED6FA}" presName="Name0" presStyleCnt="0">
        <dgm:presLayoutVars>
          <dgm:animLvl val="lvl"/>
          <dgm:resizeHandles val="exact"/>
        </dgm:presLayoutVars>
      </dgm:prSet>
      <dgm:spPr/>
    </dgm:pt>
    <dgm:pt modelId="{6BB32419-B531-4FC0-98AC-85BB0A0B71ED}" type="pres">
      <dgm:prSet presAssocID="{A3B13937-EF00-46EC-939A-7478B9AA6973}" presName="compositeNode" presStyleCnt="0">
        <dgm:presLayoutVars>
          <dgm:bulletEnabled val="1"/>
        </dgm:presLayoutVars>
      </dgm:prSet>
      <dgm:spPr/>
    </dgm:pt>
    <dgm:pt modelId="{F19595CC-E888-4B05-9330-9917B11D4E16}" type="pres">
      <dgm:prSet presAssocID="{A3B13937-EF00-46EC-939A-7478B9AA6973}" presName="bgRect" presStyleLbl="alignNode1" presStyleIdx="0" presStyleCnt="3"/>
      <dgm:spPr/>
    </dgm:pt>
    <dgm:pt modelId="{1FB267DC-DD29-4F62-B0C4-1C4FC895B206}" type="pres">
      <dgm:prSet presAssocID="{9195DF43-EACC-4CA3-8AD5-84BED753F858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AA3E7138-4293-476C-B098-D17476A6BC41}" type="pres">
      <dgm:prSet presAssocID="{A3B13937-EF00-46EC-939A-7478B9AA6973}" presName="nodeRect" presStyleLbl="alignNode1" presStyleIdx="0" presStyleCnt="3">
        <dgm:presLayoutVars>
          <dgm:bulletEnabled val="1"/>
        </dgm:presLayoutVars>
      </dgm:prSet>
      <dgm:spPr/>
    </dgm:pt>
    <dgm:pt modelId="{C62EC612-976A-4137-AD2F-F293FF8AA423}" type="pres">
      <dgm:prSet presAssocID="{9195DF43-EACC-4CA3-8AD5-84BED753F858}" presName="sibTrans" presStyleCnt="0"/>
      <dgm:spPr/>
    </dgm:pt>
    <dgm:pt modelId="{86C6C58D-7105-4358-A66C-CA19FC3703F1}" type="pres">
      <dgm:prSet presAssocID="{16697DB1-ADAA-48F4-88A5-80B3F5FE1CF4}" presName="compositeNode" presStyleCnt="0">
        <dgm:presLayoutVars>
          <dgm:bulletEnabled val="1"/>
        </dgm:presLayoutVars>
      </dgm:prSet>
      <dgm:spPr/>
    </dgm:pt>
    <dgm:pt modelId="{AC194CDB-E318-42F9-8217-3F78B239C311}" type="pres">
      <dgm:prSet presAssocID="{16697DB1-ADAA-48F4-88A5-80B3F5FE1CF4}" presName="bgRect" presStyleLbl="alignNode1" presStyleIdx="1" presStyleCnt="3"/>
      <dgm:spPr/>
    </dgm:pt>
    <dgm:pt modelId="{54DA0F8F-7C1B-4166-B2FD-16F348ED966F}" type="pres">
      <dgm:prSet presAssocID="{6ECBD8A1-8409-4DFC-86DE-30BDF5A1A326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38F58879-2BFB-485F-8FBB-C92238A63786}" type="pres">
      <dgm:prSet presAssocID="{16697DB1-ADAA-48F4-88A5-80B3F5FE1CF4}" presName="nodeRect" presStyleLbl="alignNode1" presStyleIdx="1" presStyleCnt="3">
        <dgm:presLayoutVars>
          <dgm:bulletEnabled val="1"/>
        </dgm:presLayoutVars>
      </dgm:prSet>
      <dgm:spPr/>
    </dgm:pt>
    <dgm:pt modelId="{CCBAD380-0A53-4236-AE11-ECBD8FDE6046}" type="pres">
      <dgm:prSet presAssocID="{6ECBD8A1-8409-4DFC-86DE-30BDF5A1A326}" presName="sibTrans" presStyleCnt="0"/>
      <dgm:spPr/>
    </dgm:pt>
    <dgm:pt modelId="{C4261C92-34A5-4631-AAE0-D9C9ACA8A251}" type="pres">
      <dgm:prSet presAssocID="{C1180D60-2F70-4F56-BB78-79446D997D5D}" presName="compositeNode" presStyleCnt="0">
        <dgm:presLayoutVars>
          <dgm:bulletEnabled val="1"/>
        </dgm:presLayoutVars>
      </dgm:prSet>
      <dgm:spPr/>
    </dgm:pt>
    <dgm:pt modelId="{16E9C1E9-B3E7-44DC-83B0-ED2D28C60171}" type="pres">
      <dgm:prSet presAssocID="{C1180D60-2F70-4F56-BB78-79446D997D5D}" presName="bgRect" presStyleLbl="alignNode1" presStyleIdx="2" presStyleCnt="3"/>
      <dgm:spPr/>
    </dgm:pt>
    <dgm:pt modelId="{9A3D9F06-30F2-4FA1-AA53-1F2EB1FDE777}" type="pres">
      <dgm:prSet presAssocID="{DC73B2B3-B4C0-4C8A-B6B2-F17538B9D85F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C3350562-B77A-46C9-A2F6-8C27EB4A1531}" type="pres">
      <dgm:prSet presAssocID="{C1180D60-2F70-4F56-BB78-79446D997D5D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7BAB1E2A-5C9A-4752-B9C0-EA1D680E30FB}" srcId="{C44A1DB1-23E6-4727-9383-F4ECEC8ED6FA}" destId="{A3B13937-EF00-46EC-939A-7478B9AA6973}" srcOrd="0" destOrd="0" parTransId="{2AF6E9DC-6E95-46C7-95EA-2B3CED96E364}" sibTransId="{9195DF43-EACC-4CA3-8AD5-84BED753F858}"/>
    <dgm:cxn modelId="{9AAF3F5F-3915-4B81-9C38-FA9F5F86FFF9}" type="presOf" srcId="{C1180D60-2F70-4F56-BB78-79446D997D5D}" destId="{16E9C1E9-B3E7-44DC-83B0-ED2D28C60171}" srcOrd="0" destOrd="0" presId="urn:microsoft.com/office/officeart/2016/7/layout/LinearBlockProcessNumbered"/>
    <dgm:cxn modelId="{BA5B0962-24BA-4E26-8014-719F7D7847A0}" type="presOf" srcId="{6ECBD8A1-8409-4DFC-86DE-30BDF5A1A326}" destId="{54DA0F8F-7C1B-4166-B2FD-16F348ED966F}" srcOrd="0" destOrd="0" presId="urn:microsoft.com/office/officeart/2016/7/layout/LinearBlockProcessNumbered"/>
    <dgm:cxn modelId="{DAE66C69-7A7E-4C0A-96F3-BEC619F4CBCE}" type="presOf" srcId="{9195DF43-EACC-4CA3-8AD5-84BED753F858}" destId="{1FB267DC-DD29-4F62-B0C4-1C4FC895B206}" srcOrd="0" destOrd="0" presId="urn:microsoft.com/office/officeart/2016/7/layout/LinearBlockProcessNumbered"/>
    <dgm:cxn modelId="{C5F8C34A-E9EA-483F-8B13-B039A6B8D871}" type="presOf" srcId="{A3B13937-EF00-46EC-939A-7478B9AA6973}" destId="{F19595CC-E888-4B05-9330-9917B11D4E16}" srcOrd="0" destOrd="0" presId="urn:microsoft.com/office/officeart/2016/7/layout/LinearBlockProcessNumbered"/>
    <dgm:cxn modelId="{0C04706C-68DA-49E3-B573-0530908552FC}" srcId="{C44A1DB1-23E6-4727-9383-F4ECEC8ED6FA}" destId="{16697DB1-ADAA-48F4-88A5-80B3F5FE1CF4}" srcOrd="1" destOrd="0" parTransId="{8E6902A2-B46C-4EF9-8C1D-1190745F3B15}" sibTransId="{6ECBD8A1-8409-4DFC-86DE-30BDF5A1A326}"/>
    <dgm:cxn modelId="{E207514C-1118-453E-9AB7-6A3E2D7C983F}" type="presOf" srcId="{C1180D60-2F70-4F56-BB78-79446D997D5D}" destId="{C3350562-B77A-46C9-A2F6-8C27EB4A1531}" srcOrd="1" destOrd="0" presId="urn:microsoft.com/office/officeart/2016/7/layout/LinearBlockProcessNumbered"/>
    <dgm:cxn modelId="{B88C954D-A75A-497D-B75F-AC38B4DB219E}" type="presOf" srcId="{A3B13937-EF00-46EC-939A-7478B9AA6973}" destId="{AA3E7138-4293-476C-B098-D17476A6BC41}" srcOrd="1" destOrd="0" presId="urn:microsoft.com/office/officeart/2016/7/layout/LinearBlockProcessNumbered"/>
    <dgm:cxn modelId="{56282E54-724B-40B9-A10D-0DAADD9B2D2F}" type="presOf" srcId="{C44A1DB1-23E6-4727-9383-F4ECEC8ED6FA}" destId="{AD7E7B8B-8C22-41C1-B7A8-1198DDC81BC6}" srcOrd="0" destOrd="0" presId="urn:microsoft.com/office/officeart/2016/7/layout/LinearBlockProcessNumbered"/>
    <dgm:cxn modelId="{C46AA45A-86E8-414C-8EFE-9692771917FB}" type="presOf" srcId="{16697DB1-ADAA-48F4-88A5-80B3F5FE1CF4}" destId="{38F58879-2BFB-485F-8FBB-C92238A63786}" srcOrd="1" destOrd="0" presId="urn:microsoft.com/office/officeart/2016/7/layout/LinearBlockProcessNumbered"/>
    <dgm:cxn modelId="{1E7BE99A-5E1D-45AC-8056-0B25A9DA8EEE}" srcId="{C44A1DB1-23E6-4727-9383-F4ECEC8ED6FA}" destId="{C1180D60-2F70-4F56-BB78-79446D997D5D}" srcOrd="2" destOrd="0" parTransId="{CC22A478-9A93-430C-86B3-DD41DDDDDAC6}" sibTransId="{DC73B2B3-B4C0-4C8A-B6B2-F17538B9D85F}"/>
    <dgm:cxn modelId="{6FAC379C-8688-48E6-9F18-0E6F7AC85A23}" type="presOf" srcId="{DC73B2B3-B4C0-4C8A-B6B2-F17538B9D85F}" destId="{9A3D9F06-30F2-4FA1-AA53-1F2EB1FDE777}" srcOrd="0" destOrd="0" presId="urn:microsoft.com/office/officeart/2016/7/layout/LinearBlockProcessNumbered"/>
    <dgm:cxn modelId="{4B75B5A3-119D-47BA-AA6D-F24DDE703A95}" type="presOf" srcId="{16697DB1-ADAA-48F4-88A5-80B3F5FE1CF4}" destId="{AC194CDB-E318-42F9-8217-3F78B239C311}" srcOrd="0" destOrd="0" presId="urn:microsoft.com/office/officeart/2016/7/layout/LinearBlockProcessNumbered"/>
    <dgm:cxn modelId="{BD7FFC80-D915-4795-9867-A13645023A27}" type="presParOf" srcId="{AD7E7B8B-8C22-41C1-B7A8-1198DDC81BC6}" destId="{6BB32419-B531-4FC0-98AC-85BB0A0B71ED}" srcOrd="0" destOrd="0" presId="urn:microsoft.com/office/officeart/2016/7/layout/LinearBlockProcessNumbered"/>
    <dgm:cxn modelId="{597FA7D2-367E-4ED2-80CB-4A9C363042EE}" type="presParOf" srcId="{6BB32419-B531-4FC0-98AC-85BB0A0B71ED}" destId="{F19595CC-E888-4B05-9330-9917B11D4E16}" srcOrd="0" destOrd="0" presId="urn:microsoft.com/office/officeart/2016/7/layout/LinearBlockProcessNumbered"/>
    <dgm:cxn modelId="{884195D8-FD8A-49EF-B81D-A8288E4B9512}" type="presParOf" srcId="{6BB32419-B531-4FC0-98AC-85BB0A0B71ED}" destId="{1FB267DC-DD29-4F62-B0C4-1C4FC895B206}" srcOrd="1" destOrd="0" presId="urn:microsoft.com/office/officeart/2016/7/layout/LinearBlockProcessNumbered"/>
    <dgm:cxn modelId="{23DEFE81-D397-4353-93D2-C557A11251C9}" type="presParOf" srcId="{6BB32419-B531-4FC0-98AC-85BB0A0B71ED}" destId="{AA3E7138-4293-476C-B098-D17476A6BC41}" srcOrd="2" destOrd="0" presId="urn:microsoft.com/office/officeart/2016/7/layout/LinearBlockProcessNumbered"/>
    <dgm:cxn modelId="{92DCA67F-66D9-4EA6-8A31-5E051BCF83B5}" type="presParOf" srcId="{AD7E7B8B-8C22-41C1-B7A8-1198DDC81BC6}" destId="{C62EC612-976A-4137-AD2F-F293FF8AA423}" srcOrd="1" destOrd="0" presId="urn:microsoft.com/office/officeart/2016/7/layout/LinearBlockProcessNumbered"/>
    <dgm:cxn modelId="{BA3914B4-A878-46F5-85F5-F2EC7E5CD3FD}" type="presParOf" srcId="{AD7E7B8B-8C22-41C1-B7A8-1198DDC81BC6}" destId="{86C6C58D-7105-4358-A66C-CA19FC3703F1}" srcOrd="2" destOrd="0" presId="urn:microsoft.com/office/officeart/2016/7/layout/LinearBlockProcessNumbered"/>
    <dgm:cxn modelId="{2445C3C8-BF02-4DE3-BB69-755FE408414A}" type="presParOf" srcId="{86C6C58D-7105-4358-A66C-CA19FC3703F1}" destId="{AC194CDB-E318-42F9-8217-3F78B239C311}" srcOrd="0" destOrd="0" presId="urn:microsoft.com/office/officeart/2016/7/layout/LinearBlockProcessNumbered"/>
    <dgm:cxn modelId="{02573AE6-F899-418A-BF92-4250CB903573}" type="presParOf" srcId="{86C6C58D-7105-4358-A66C-CA19FC3703F1}" destId="{54DA0F8F-7C1B-4166-B2FD-16F348ED966F}" srcOrd="1" destOrd="0" presId="urn:microsoft.com/office/officeart/2016/7/layout/LinearBlockProcessNumbered"/>
    <dgm:cxn modelId="{9F05B4D4-3F79-4CE9-B476-9D9F697EFCB6}" type="presParOf" srcId="{86C6C58D-7105-4358-A66C-CA19FC3703F1}" destId="{38F58879-2BFB-485F-8FBB-C92238A63786}" srcOrd="2" destOrd="0" presId="urn:microsoft.com/office/officeart/2016/7/layout/LinearBlockProcessNumbered"/>
    <dgm:cxn modelId="{346030D2-2269-497B-92B1-8E9BE9625F52}" type="presParOf" srcId="{AD7E7B8B-8C22-41C1-B7A8-1198DDC81BC6}" destId="{CCBAD380-0A53-4236-AE11-ECBD8FDE6046}" srcOrd="3" destOrd="0" presId="urn:microsoft.com/office/officeart/2016/7/layout/LinearBlockProcessNumbered"/>
    <dgm:cxn modelId="{13B86476-D857-45A2-8E48-D7CA0A7CC853}" type="presParOf" srcId="{AD7E7B8B-8C22-41C1-B7A8-1198DDC81BC6}" destId="{C4261C92-34A5-4631-AAE0-D9C9ACA8A251}" srcOrd="4" destOrd="0" presId="urn:microsoft.com/office/officeart/2016/7/layout/LinearBlockProcessNumbered"/>
    <dgm:cxn modelId="{D0A684C6-F2E8-4D8F-B605-64EC3496DDCF}" type="presParOf" srcId="{C4261C92-34A5-4631-AAE0-D9C9ACA8A251}" destId="{16E9C1E9-B3E7-44DC-83B0-ED2D28C60171}" srcOrd="0" destOrd="0" presId="urn:microsoft.com/office/officeart/2016/7/layout/LinearBlockProcessNumbered"/>
    <dgm:cxn modelId="{1507A0AA-7C9F-467D-9902-3FE804F684BC}" type="presParOf" srcId="{C4261C92-34A5-4631-AAE0-D9C9ACA8A251}" destId="{9A3D9F06-30F2-4FA1-AA53-1F2EB1FDE777}" srcOrd="1" destOrd="0" presId="urn:microsoft.com/office/officeart/2016/7/layout/LinearBlockProcessNumbered"/>
    <dgm:cxn modelId="{49A5BAF8-7278-47C0-9D7B-8588C4A8B19B}" type="presParOf" srcId="{C4261C92-34A5-4631-AAE0-D9C9ACA8A251}" destId="{C3350562-B77A-46C9-A2F6-8C27EB4A1531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C13BF4-4448-4537-91ED-0665B77F91BD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072227BA-0D78-46C2-B266-D85632DFE98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CA"/>
            <a:t>Donate to lookout housing</a:t>
          </a:r>
          <a:endParaRPr lang="en-US"/>
        </a:p>
      </dgm:t>
    </dgm:pt>
    <dgm:pt modelId="{6B7C3B40-D62E-4A43-8971-0660C1876789}" type="parTrans" cxnId="{7680342F-3923-4A03-AA6B-35D038B9D0A5}">
      <dgm:prSet/>
      <dgm:spPr/>
      <dgm:t>
        <a:bodyPr/>
        <a:lstStyle/>
        <a:p>
          <a:endParaRPr lang="en-US"/>
        </a:p>
      </dgm:t>
    </dgm:pt>
    <dgm:pt modelId="{0E008D4B-B8D9-4F75-B370-008C32FFACEC}" type="sibTrans" cxnId="{7680342F-3923-4A03-AA6B-35D038B9D0A5}">
      <dgm:prSet/>
      <dgm:spPr/>
      <dgm:t>
        <a:bodyPr/>
        <a:lstStyle/>
        <a:p>
          <a:endParaRPr lang="en-US"/>
        </a:p>
      </dgm:t>
    </dgm:pt>
    <dgm:pt modelId="{190E6860-272B-4966-A595-FA156D4531B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CA"/>
            <a:t>Volunteer at lookout housing</a:t>
          </a:r>
          <a:endParaRPr lang="en-US"/>
        </a:p>
      </dgm:t>
    </dgm:pt>
    <dgm:pt modelId="{C15539A8-A115-4DA7-B3FF-76C0F87B5970}" type="parTrans" cxnId="{906660C7-0EBB-49C3-A483-D925A80845ED}">
      <dgm:prSet/>
      <dgm:spPr/>
      <dgm:t>
        <a:bodyPr/>
        <a:lstStyle/>
        <a:p>
          <a:endParaRPr lang="en-US"/>
        </a:p>
      </dgm:t>
    </dgm:pt>
    <dgm:pt modelId="{9F5D1AF1-5C3B-47A1-847E-6247DE98630A}" type="sibTrans" cxnId="{906660C7-0EBB-49C3-A483-D925A80845ED}">
      <dgm:prSet/>
      <dgm:spPr/>
      <dgm:t>
        <a:bodyPr/>
        <a:lstStyle/>
        <a:p>
          <a:endParaRPr lang="en-US"/>
        </a:p>
      </dgm:t>
    </dgm:pt>
    <dgm:pt modelId="{A7797ED6-4A85-47B3-8502-202B762E1D9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CA"/>
            <a:t>Help the people around you from going into that position</a:t>
          </a:r>
        </a:p>
      </dgm:t>
    </dgm:pt>
    <dgm:pt modelId="{E134FCCA-9DB8-4B6B-AE51-DF13E59D948F}" type="parTrans" cxnId="{B81B880B-9649-443E-B056-0B94154A0798}">
      <dgm:prSet/>
      <dgm:spPr/>
      <dgm:t>
        <a:bodyPr/>
        <a:lstStyle/>
        <a:p>
          <a:endParaRPr lang="en-US"/>
        </a:p>
      </dgm:t>
    </dgm:pt>
    <dgm:pt modelId="{05DE0015-D4FB-4F5D-8135-4737A3DD9CB0}" type="sibTrans" cxnId="{B81B880B-9649-443E-B056-0B94154A0798}">
      <dgm:prSet/>
      <dgm:spPr/>
      <dgm:t>
        <a:bodyPr/>
        <a:lstStyle/>
        <a:p>
          <a:endParaRPr lang="en-US"/>
        </a:p>
      </dgm:t>
    </dgm:pt>
    <dgm:pt modelId="{1E8C0444-EF1E-494F-94BC-F249B3D036C4}" type="pres">
      <dgm:prSet presAssocID="{76C13BF4-4448-4537-91ED-0665B77F91BD}" presName="root" presStyleCnt="0">
        <dgm:presLayoutVars>
          <dgm:dir/>
          <dgm:resizeHandles val="exact"/>
        </dgm:presLayoutVars>
      </dgm:prSet>
      <dgm:spPr/>
    </dgm:pt>
    <dgm:pt modelId="{F4DAD9D0-3A65-449A-A83B-1E823FD33BC8}" type="pres">
      <dgm:prSet presAssocID="{072227BA-0D78-46C2-B266-D85632DFE98F}" presName="compNode" presStyleCnt="0"/>
      <dgm:spPr/>
    </dgm:pt>
    <dgm:pt modelId="{A885B38C-DB85-44AA-887F-B39ED87D8ADA}" type="pres">
      <dgm:prSet presAssocID="{072227BA-0D78-46C2-B266-D85632DFE98F}" presName="iconBgRect" presStyleLbl="bgShp" presStyleIdx="0" presStyleCnt="3"/>
      <dgm:spPr/>
    </dgm:pt>
    <dgm:pt modelId="{01095A88-5EE8-4756-BCF9-035552DCC2C1}" type="pres">
      <dgm:prSet presAssocID="{072227BA-0D78-46C2-B266-D85632DFE98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022D8DB2-44CA-45D6-8BA7-3D50E4658C82}" type="pres">
      <dgm:prSet presAssocID="{072227BA-0D78-46C2-B266-D85632DFE98F}" presName="spaceRect" presStyleCnt="0"/>
      <dgm:spPr/>
    </dgm:pt>
    <dgm:pt modelId="{8C1B2888-A6D6-401B-BB41-4501418B8468}" type="pres">
      <dgm:prSet presAssocID="{072227BA-0D78-46C2-B266-D85632DFE98F}" presName="textRect" presStyleLbl="revTx" presStyleIdx="0" presStyleCnt="3">
        <dgm:presLayoutVars>
          <dgm:chMax val="1"/>
          <dgm:chPref val="1"/>
        </dgm:presLayoutVars>
      </dgm:prSet>
      <dgm:spPr/>
    </dgm:pt>
    <dgm:pt modelId="{83DA7F3A-739D-4FA7-A714-E1AC3A266A5F}" type="pres">
      <dgm:prSet presAssocID="{0E008D4B-B8D9-4F75-B370-008C32FFACEC}" presName="sibTrans" presStyleCnt="0"/>
      <dgm:spPr/>
    </dgm:pt>
    <dgm:pt modelId="{DE0D5E42-0C70-49A9-B9DF-6C5B14EEAC98}" type="pres">
      <dgm:prSet presAssocID="{190E6860-272B-4966-A595-FA156D4531BC}" presName="compNode" presStyleCnt="0"/>
      <dgm:spPr/>
    </dgm:pt>
    <dgm:pt modelId="{3840813C-3EF7-433D-ADE6-B5552FBECEA0}" type="pres">
      <dgm:prSet presAssocID="{190E6860-272B-4966-A595-FA156D4531BC}" presName="iconBgRect" presStyleLbl="bgShp" presStyleIdx="1" presStyleCnt="3"/>
      <dgm:spPr/>
    </dgm:pt>
    <dgm:pt modelId="{686ED48F-8214-417B-97A4-88726A580C36}" type="pres">
      <dgm:prSet presAssocID="{190E6860-272B-4966-A595-FA156D4531B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92F92B4A-3EB6-4F8C-BB5A-72E44FC5E47A}" type="pres">
      <dgm:prSet presAssocID="{190E6860-272B-4966-A595-FA156D4531BC}" presName="spaceRect" presStyleCnt="0"/>
      <dgm:spPr/>
    </dgm:pt>
    <dgm:pt modelId="{F22E00F1-F96D-42C7-B03D-B55128A2E1A1}" type="pres">
      <dgm:prSet presAssocID="{190E6860-272B-4966-A595-FA156D4531BC}" presName="textRect" presStyleLbl="revTx" presStyleIdx="1" presStyleCnt="3">
        <dgm:presLayoutVars>
          <dgm:chMax val="1"/>
          <dgm:chPref val="1"/>
        </dgm:presLayoutVars>
      </dgm:prSet>
      <dgm:spPr/>
    </dgm:pt>
    <dgm:pt modelId="{0848DC59-132C-4204-9867-1ECDB42C66DF}" type="pres">
      <dgm:prSet presAssocID="{9F5D1AF1-5C3B-47A1-847E-6247DE98630A}" presName="sibTrans" presStyleCnt="0"/>
      <dgm:spPr/>
    </dgm:pt>
    <dgm:pt modelId="{5EE6D255-EE08-4CD9-970E-95A67177E381}" type="pres">
      <dgm:prSet presAssocID="{A7797ED6-4A85-47B3-8502-202B762E1D91}" presName="compNode" presStyleCnt="0"/>
      <dgm:spPr/>
    </dgm:pt>
    <dgm:pt modelId="{FCEF4E39-BD11-4667-A1AB-711954654452}" type="pres">
      <dgm:prSet presAssocID="{A7797ED6-4A85-47B3-8502-202B762E1D91}" presName="iconBgRect" presStyleLbl="bgShp" presStyleIdx="2" presStyleCnt="3"/>
      <dgm:spPr/>
    </dgm:pt>
    <dgm:pt modelId="{340E5926-BE12-4C93-858E-3832021799E6}" type="pres">
      <dgm:prSet presAssocID="{A7797ED6-4A85-47B3-8502-202B762E1D9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936EA40C-73D9-4E3A-81AD-BF38C709E9CF}" type="pres">
      <dgm:prSet presAssocID="{A7797ED6-4A85-47B3-8502-202B762E1D91}" presName="spaceRect" presStyleCnt="0"/>
      <dgm:spPr/>
    </dgm:pt>
    <dgm:pt modelId="{20679A26-A918-4F23-9AEA-B042EBE2ADA4}" type="pres">
      <dgm:prSet presAssocID="{A7797ED6-4A85-47B3-8502-202B762E1D9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81B880B-9649-443E-B056-0B94154A0798}" srcId="{76C13BF4-4448-4537-91ED-0665B77F91BD}" destId="{A7797ED6-4A85-47B3-8502-202B762E1D91}" srcOrd="2" destOrd="0" parTransId="{E134FCCA-9DB8-4B6B-AE51-DF13E59D948F}" sibTransId="{05DE0015-D4FB-4F5D-8135-4737A3DD9CB0}"/>
    <dgm:cxn modelId="{7680342F-3923-4A03-AA6B-35D038B9D0A5}" srcId="{76C13BF4-4448-4537-91ED-0665B77F91BD}" destId="{072227BA-0D78-46C2-B266-D85632DFE98F}" srcOrd="0" destOrd="0" parTransId="{6B7C3B40-D62E-4A43-8971-0660C1876789}" sibTransId="{0E008D4B-B8D9-4F75-B370-008C32FFACEC}"/>
    <dgm:cxn modelId="{73222E4E-EEE1-4D94-BC8E-B9E1B42C0751}" type="presOf" srcId="{76C13BF4-4448-4537-91ED-0665B77F91BD}" destId="{1E8C0444-EF1E-494F-94BC-F249B3D036C4}" srcOrd="0" destOrd="0" presId="urn:microsoft.com/office/officeart/2018/5/layout/IconCircleLabelList"/>
    <dgm:cxn modelId="{81D514BB-FA64-4268-B9B7-A918CF119A8A}" type="presOf" srcId="{190E6860-272B-4966-A595-FA156D4531BC}" destId="{F22E00F1-F96D-42C7-B03D-B55128A2E1A1}" srcOrd="0" destOrd="0" presId="urn:microsoft.com/office/officeart/2018/5/layout/IconCircleLabelList"/>
    <dgm:cxn modelId="{15B1F7C4-7161-481E-B855-ADFB511DD064}" type="presOf" srcId="{A7797ED6-4A85-47B3-8502-202B762E1D91}" destId="{20679A26-A918-4F23-9AEA-B042EBE2ADA4}" srcOrd="0" destOrd="0" presId="urn:microsoft.com/office/officeart/2018/5/layout/IconCircleLabelList"/>
    <dgm:cxn modelId="{6B30D7C6-F345-4806-BDD0-6C2BC7A98144}" type="presOf" srcId="{072227BA-0D78-46C2-B266-D85632DFE98F}" destId="{8C1B2888-A6D6-401B-BB41-4501418B8468}" srcOrd="0" destOrd="0" presId="urn:microsoft.com/office/officeart/2018/5/layout/IconCircleLabelList"/>
    <dgm:cxn modelId="{906660C7-0EBB-49C3-A483-D925A80845ED}" srcId="{76C13BF4-4448-4537-91ED-0665B77F91BD}" destId="{190E6860-272B-4966-A595-FA156D4531BC}" srcOrd="1" destOrd="0" parTransId="{C15539A8-A115-4DA7-B3FF-76C0F87B5970}" sibTransId="{9F5D1AF1-5C3B-47A1-847E-6247DE98630A}"/>
    <dgm:cxn modelId="{FC0A5CDB-40B8-4D93-9DA3-BD512F83A1B5}" type="presParOf" srcId="{1E8C0444-EF1E-494F-94BC-F249B3D036C4}" destId="{F4DAD9D0-3A65-449A-A83B-1E823FD33BC8}" srcOrd="0" destOrd="0" presId="urn:microsoft.com/office/officeart/2018/5/layout/IconCircleLabelList"/>
    <dgm:cxn modelId="{29426555-E755-4B46-A3C1-E835439737E4}" type="presParOf" srcId="{F4DAD9D0-3A65-449A-A83B-1E823FD33BC8}" destId="{A885B38C-DB85-44AA-887F-B39ED87D8ADA}" srcOrd="0" destOrd="0" presId="urn:microsoft.com/office/officeart/2018/5/layout/IconCircleLabelList"/>
    <dgm:cxn modelId="{FF7D19E5-7AA0-4F4A-A25C-BD71E222D613}" type="presParOf" srcId="{F4DAD9D0-3A65-449A-A83B-1E823FD33BC8}" destId="{01095A88-5EE8-4756-BCF9-035552DCC2C1}" srcOrd="1" destOrd="0" presId="urn:microsoft.com/office/officeart/2018/5/layout/IconCircleLabelList"/>
    <dgm:cxn modelId="{2E3E65F3-D750-4EA2-853F-659703E19E4F}" type="presParOf" srcId="{F4DAD9D0-3A65-449A-A83B-1E823FD33BC8}" destId="{022D8DB2-44CA-45D6-8BA7-3D50E4658C82}" srcOrd="2" destOrd="0" presId="urn:microsoft.com/office/officeart/2018/5/layout/IconCircleLabelList"/>
    <dgm:cxn modelId="{1C573515-2145-4809-95C7-1C2C4BDF20E4}" type="presParOf" srcId="{F4DAD9D0-3A65-449A-A83B-1E823FD33BC8}" destId="{8C1B2888-A6D6-401B-BB41-4501418B8468}" srcOrd="3" destOrd="0" presId="urn:microsoft.com/office/officeart/2018/5/layout/IconCircleLabelList"/>
    <dgm:cxn modelId="{B2C3C4CB-E6DE-492F-B8E1-25490461E998}" type="presParOf" srcId="{1E8C0444-EF1E-494F-94BC-F249B3D036C4}" destId="{83DA7F3A-739D-4FA7-A714-E1AC3A266A5F}" srcOrd="1" destOrd="0" presId="urn:microsoft.com/office/officeart/2018/5/layout/IconCircleLabelList"/>
    <dgm:cxn modelId="{1E7C7409-AC65-4F07-8918-C40758DC74AC}" type="presParOf" srcId="{1E8C0444-EF1E-494F-94BC-F249B3D036C4}" destId="{DE0D5E42-0C70-49A9-B9DF-6C5B14EEAC98}" srcOrd="2" destOrd="0" presId="urn:microsoft.com/office/officeart/2018/5/layout/IconCircleLabelList"/>
    <dgm:cxn modelId="{21F285EA-F606-4C2A-BC42-41F09DFA21CE}" type="presParOf" srcId="{DE0D5E42-0C70-49A9-B9DF-6C5B14EEAC98}" destId="{3840813C-3EF7-433D-ADE6-B5552FBECEA0}" srcOrd="0" destOrd="0" presId="urn:microsoft.com/office/officeart/2018/5/layout/IconCircleLabelList"/>
    <dgm:cxn modelId="{165B8100-C8E1-4F16-9CC9-DACABBD70D03}" type="presParOf" srcId="{DE0D5E42-0C70-49A9-B9DF-6C5B14EEAC98}" destId="{686ED48F-8214-417B-97A4-88726A580C36}" srcOrd="1" destOrd="0" presId="urn:microsoft.com/office/officeart/2018/5/layout/IconCircleLabelList"/>
    <dgm:cxn modelId="{D8AAB64A-6FEE-4B35-8884-7ED3A936146B}" type="presParOf" srcId="{DE0D5E42-0C70-49A9-B9DF-6C5B14EEAC98}" destId="{92F92B4A-3EB6-4F8C-BB5A-72E44FC5E47A}" srcOrd="2" destOrd="0" presId="urn:microsoft.com/office/officeart/2018/5/layout/IconCircleLabelList"/>
    <dgm:cxn modelId="{30829966-D5F3-4A9A-BD60-D6AC889B7AB8}" type="presParOf" srcId="{DE0D5E42-0C70-49A9-B9DF-6C5B14EEAC98}" destId="{F22E00F1-F96D-42C7-B03D-B55128A2E1A1}" srcOrd="3" destOrd="0" presId="urn:microsoft.com/office/officeart/2018/5/layout/IconCircleLabelList"/>
    <dgm:cxn modelId="{09345B55-4448-4F0E-9801-14E88E36E92E}" type="presParOf" srcId="{1E8C0444-EF1E-494F-94BC-F249B3D036C4}" destId="{0848DC59-132C-4204-9867-1ECDB42C66DF}" srcOrd="3" destOrd="0" presId="urn:microsoft.com/office/officeart/2018/5/layout/IconCircleLabelList"/>
    <dgm:cxn modelId="{FF3C52C6-274B-4063-8BCE-E7FEE03A336C}" type="presParOf" srcId="{1E8C0444-EF1E-494F-94BC-F249B3D036C4}" destId="{5EE6D255-EE08-4CD9-970E-95A67177E381}" srcOrd="4" destOrd="0" presId="urn:microsoft.com/office/officeart/2018/5/layout/IconCircleLabelList"/>
    <dgm:cxn modelId="{EBD3C6CC-B30E-4AF5-84D9-AB9776A87C85}" type="presParOf" srcId="{5EE6D255-EE08-4CD9-970E-95A67177E381}" destId="{FCEF4E39-BD11-4667-A1AB-711954654452}" srcOrd="0" destOrd="0" presId="urn:microsoft.com/office/officeart/2018/5/layout/IconCircleLabelList"/>
    <dgm:cxn modelId="{5DE4457E-9CC2-433F-8783-6191C161ED94}" type="presParOf" srcId="{5EE6D255-EE08-4CD9-970E-95A67177E381}" destId="{340E5926-BE12-4C93-858E-3832021799E6}" srcOrd="1" destOrd="0" presId="urn:microsoft.com/office/officeart/2018/5/layout/IconCircleLabelList"/>
    <dgm:cxn modelId="{4D42F164-3860-4087-B28C-819156A3B406}" type="presParOf" srcId="{5EE6D255-EE08-4CD9-970E-95A67177E381}" destId="{936EA40C-73D9-4E3A-81AD-BF38C709E9CF}" srcOrd="2" destOrd="0" presId="urn:microsoft.com/office/officeart/2018/5/layout/IconCircleLabelList"/>
    <dgm:cxn modelId="{F803B0F5-6E78-4401-B860-0F43C1845662}" type="presParOf" srcId="{5EE6D255-EE08-4CD9-970E-95A67177E381}" destId="{20679A26-A918-4F23-9AEA-B042EBE2ADA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49FDF-970F-4D7A-89AA-CEAEC026595A}">
      <dsp:nvSpPr>
        <dsp:cNvPr id="0" name=""/>
        <dsp:cNvSpPr/>
      </dsp:nvSpPr>
      <dsp:spPr>
        <a:xfrm>
          <a:off x="0" y="2284"/>
          <a:ext cx="6630174" cy="11579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98263C-A244-47A8-B569-A885301A0602}">
      <dsp:nvSpPr>
        <dsp:cNvPr id="0" name=""/>
        <dsp:cNvSpPr/>
      </dsp:nvSpPr>
      <dsp:spPr>
        <a:xfrm>
          <a:off x="350270" y="262816"/>
          <a:ext cx="636855" cy="6368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E3B59D-587F-40AC-8E7A-D150343EDDD7}">
      <dsp:nvSpPr>
        <dsp:cNvPr id="0" name=""/>
        <dsp:cNvSpPr/>
      </dsp:nvSpPr>
      <dsp:spPr>
        <a:xfrm>
          <a:off x="1337397" y="2284"/>
          <a:ext cx="5292776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Many homeless people don’t have access to devices like laptops</a:t>
          </a:r>
          <a:endParaRPr lang="en-US" sz="2200" kern="1200"/>
        </a:p>
      </dsp:txBody>
      <dsp:txXfrm>
        <a:off x="1337397" y="2284"/>
        <a:ext cx="5292776" cy="1157919"/>
      </dsp:txXfrm>
    </dsp:sp>
    <dsp:sp modelId="{B55A37C0-BA5F-4616-A680-721F7531E7B8}">
      <dsp:nvSpPr>
        <dsp:cNvPr id="0" name=""/>
        <dsp:cNvSpPr/>
      </dsp:nvSpPr>
      <dsp:spPr>
        <a:xfrm>
          <a:off x="0" y="1449684"/>
          <a:ext cx="6630174" cy="11579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D699E-E68B-46B3-A065-38DC3829C7C7}">
      <dsp:nvSpPr>
        <dsp:cNvPr id="0" name=""/>
        <dsp:cNvSpPr/>
      </dsp:nvSpPr>
      <dsp:spPr>
        <a:xfrm>
          <a:off x="350270" y="1710216"/>
          <a:ext cx="636855" cy="6368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9CD3D1-6C31-4291-B141-D22D4944BB0E}">
      <dsp:nvSpPr>
        <dsp:cNvPr id="0" name=""/>
        <dsp:cNvSpPr/>
      </dsp:nvSpPr>
      <dsp:spPr>
        <a:xfrm>
          <a:off x="1337397" y="1449684"/>
          <a:ext cx="5292776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No chance to apply to a job</a:t>
          </a:r>
          <a:endParaRPr lang="en-US" sz="2200" kern="1200"/>
        </a:p>
      </dsp:txBody>
      <dsp:txXfrm>
        <a:off x="1337397" y="1449684"/>
        <a:ext cx="5292776" cy="1157919"/>
      </dsp:txXfrm>
    </dsp:sp>
    <dsp:sp modelId="{98A25002-F3DB-4222-BCA4-1C66CE457996}">
      <dsp:nvSpPr>
        <dsp:cNvPr id="0" name=""/>
        <dsp:cNvSpPr/>
      </dsp:nvSpPr>
      <dsp:spPr>
        <a:xfrm>
          <a:off x="0" y="2897083"/>
          <a:ext cx="6630174" cy="11579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4D8630-177A-4505-8AF4-203D081F141D}">
      <dsp:nvSpPr>
        <dsp:cNvPr id="0" name=""/>
        <dsp:cNvSpPr/>
      </dsp:nvSpPr>
      <dsp:spPr>
        <a:xfrm>
          <a:off x="350270" y="3157615"/>
          <a:ext cx="636855" cy="6368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D6AE7D-C14B-481B-8122-B34A4F450B34}">
      <dsp:nvSpPr>
        <dsp:cNvPr id="0" name=""/>
        <dsp:cNvSpPr/>
      </dsp:nvSpPr>
      <dsp:spPr>
        <a:xfrm>
          <a:off x="1337397" y="2897083"/>
          <a:ext cx="5292776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No chance to earn money </a:t>
          </a:r>
          <a:endParaRPr lang="en-US" sz="2200" kern="1200"/>
        </a:p>
      </dsp:txBody>
      <dsp:txXfrm>
        <a:off x="1337397" y="2897083"/>
        <a:ext cx="5292776" cy="1157919"/>
      </dsp:txXfrm>
    </dsp:sp>
    <dsp:sp modelId="{5F0D5C07-7499-49B1-A49C-451AA22B5D57}">
      <dsp:nvSpPr>
        <dsp:cNvPr id="0" name=""/>
        <dsp:cNvSpPr/>
      </dsp:nvSpPr>
      <dsp:spPr>
        <a:xfrm>
          <a:off x="0" y="4344483"/>
          <a:ext cx="6630174" cy="11579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699CEE-CCE5-41A2-8AA1-0CD898E69340}">
      <dsp:nvSpPr>
        <dsp:cNvPr id="0" name=""/>
        <dsp:cNvSpPr/>
      </dsp:nvSpPr>
      <dsp:spPr>
        <a:xfrm>
          <a:off x="350270" y="4605015"/>
          <a:ext cx="636855" cy="6368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83229D-E991-4C67-83DB-127A4E4FFC8E}">
      <dsp:nvSpPr>
        <dsp:cNvPr id="0" name=""/>
        <dsp:cNvSpPr/>
      </dsp:nvSpPr>
      <dsp:spPr>
        <a:xfrm>
          <a:off x="1337397" y="4344483"/>
          <a:ext cx="5292776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Can’t  buy a house</a:t>
          </a:r>
          <a:endParaRPr lang="en-US" sz="2200" kern="1200"/>
        </a:p>
      </dsp:txBody>
      <dsp:txXfrm>
        <a:off x="1337397" y="4344483"/>
        <a:ext cx="5292776" cy="11579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7CB44-15CA-4F1C-9813-503AF8BB4D2D}">
      <dsp:nvSpPr>
        <dsp:cNvPr id="0" name=""/>
        <dsp:cNvSpPr/>
      </dsp:nvSpPr>
      <dsp:spPr>
        <a:xfrm>
          <a:off x="1212569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F27611-B0D3-4304-A5A7-CD8F41378E49}">
      <dsp:nvSpPr>
        <dsp:cNvPr id="0" name=""/>
        <dsp:cNvSpPr/>
      </dsp:nvSpPr>
      <dsp:spPr>
        <a:xfrm>
          <a:off x="417971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/>
            <a:t>Helping shelter guests develop case plans</a:t>
          </a:r>
          <a:endParaRPr lang="en-US" sz="2300" kern="1200"/>
        </a:p>
      </dsp:txBody>
      <dsp:txXfrm>
        <a:off x="417971" y="2644140"/>
        <a:ext cx="2889450" cy="720000"/>
      </dsp:txXfrm>
    </dsp:sp>
    <dsp:sp modelId="{29199F99-E390-404D-8E17-961C60F82597}">
      <dsp:nvSpPr>
        <dsp:cNvPr id="0" name=""/>
        <dsp:cNvSpPr/>
      </dsp:nvSpPr>
      <dsp:spPr>
        <a:xfrm>
          <a:off x="4607673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3176A-00B1-440C-8ECE-E2BBE3F6EC9B}">
      <dsp:nvSpPr>
        <dsp:cNvPr id="0" name=""/>
        <dsp:cNvSpPr/>
      </dsp:nvSpPr>
      <dsp:spPr>
        <a:xfrm>
          <a:off x="3813075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/>
            <a:t>Providing supportive housing to tenants</a:t>
          </a:r>
          <a:endParaRPr lang="en-US" sz="2300" kern="1200"/>
        </a:p>
      </dsp:txBody>
      <dsp:txXfrm>
        <a:off x="3813075" y="2644140"/>
        <a:ext cx="2889450" cy="720000"/>
      </dsp:txXfrm>
    </dsp:sp>
    <dsp:sp modelId="{7B3371D2-2571-407E-8ECE-362415F26481}">
      <dsp:nvSpPr>
        <dsp:cNvPr id="0" name=""/>
        <dsp:cNvSpPr/>
      </dsp:nvSpPr>
      <dsp:spPr>
        <a:xfrm>
          <a:off x="8002777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6E09F-C933-4CB0-98B1-F770078AEA76}">
      <dsp:nvSpPr>
        <dsp:cNvPr id="0" name=""/>
        <dsp:cNvSpPr/>
      </dsp:nvSpPr>
      <dsp:spPr>
        <a:xfrm>
          <a:off x="7208178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/>
            <a:t>Helping people access medical care</a:t>
          </a:r>
          <a:endParaRPr lang="en-US" sz="2300" kern="1200"/>
        </a:p>
      </dsp:txBody>
      <dsp:txXfrm>
        <a:off x="7208178" y="2644140"/>
        <a:ext cx="28894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595CC-E888-4B05-9330-9917B11D4E16}">
      <dsp:nvSpPr>
        <dsp:cNvPr id="0" name=""/>
        <dsp:cNvSpPr/>
      </dsp:nvSpPr>
      <dsp:spPr>
        <a:xfrm>
          <a:off x="810" y="0"/>
          <a:ext cx="3283803" cy="32099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367" tIns="0" rIns="324367" bIns="33020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/>
            <a:t>Not enough donations to help these people</a:t>
          </a:r>
          <a:endParaRPr lang="en-US" sz="2500" kern="1200"/>
        </a:p>
      </dsp:txBody>
      <dsp:txXfrm>
        <a:off x="810" y="1283960"/>
        <a:ext cx="3283803" cy="1925941"/>
      </dsp:txXfrm>
    </dsp:sp>
    <dsp:sp modelId="{1FB267DC-DD29-4F62-B0C4-1C4FC895B206}">
      <dsp:nvSpPr>
        <dsp:cNvPr id="0" name=""/>
        <dsp:cNvSpPr/>
      </dsp:nvSpPr>
      <dsp:spPr>
        <a:xfrm>
          <a:off x="810" y="0"/>
          <a:ext cx="3283803" cy="12839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367" tIns="165100" rIns="32436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810" y="0"/>
        <a:ext cx="3283803" cy="1283960"/>
      </dsp:txXfrm>
    </dsp:sp>
    <dsp:sp modelId="{AC194CDB-E318-42F9-8217-3F78B239C311}">
      <dsp:nvSpPr>
        <dsp:cNvPr id="0" name=""/>
        <dsp:cNvSpPr/>
      </dsp:nvSpPr>
      <dsp:spPr>
        <a:xfrm>
          <a:off x="3547318" y="0"/>
          <a:ext cx="3283803" cy="32099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367" tIns="0" rIns="324367" bIns="33020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/>
            <a:t>Too many people in need coming at once</a:t>
          </a:r>
          <a:endParaRPr lang="en-US" sz="2500" kern="1200"/>
        </a:p>
      </dsp:txBody>
      <dsp:txXfrm>
        <a:off x="3547318" y="1283960"/>
        <a:ext cx="3283803" cy="1925941"/>
      </dsp:txXfrm>
    </dsp:sp>
    <dsp:sp modelId="{54DA0F8F-7C1B-4166-B2FD-16F348ED966F}">
      <dsp:nvSpPr>
        <dsp:cNvPr id="0" name=""/>
        <dsp:cNvSpPr/>
      </dsp:nvSpPr>
      <dsp:spPr>
        <a:xfrm>
          <a:off x="3547318" y="0"/>
          <a:ext cx="3283803" cy="12839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367" tIns="165100" rIns="32436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547318" y="0"/>
        <a:ext cx="3283803" cy="1283960"/>
      </dsp:txXfrm>
    </dsp:sp>
    <dsp:sp modelId="{16E9C1E9-B3E7-44DC-83B0-ED2D28C60171}">
      <dsp:nvSpPr>
        <dsp:cNvPr id="0" name=""/>
        <dsp:cNvSpPr/>
      </dsp:nvSpPr>
      <dsp:spPr>
        <a:xfrm>
          <a:off x="7093825" y="0"/>
          <a:ext cx="3283803" cy="32099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367" tIns="0" rIns="324367" bIns="33020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/>
            <a:t>Not having enough space and resources for everyone who needs help</a:t>
          </a:r>
          <a:endParaRPr lang="en-US" sz="2500" kern="1200"/>
        </a:p>
      </dsp:txBody>
      <dsp:txXfrm>
        <a:off x="7093825" y="1283960"/>
        <a:ext cx="3283803" cy="1925941"/>
      </dsp:txXfrm>
    </dsp:sp>
    <dsp:sp modelId="{9A3D9F06-30F2-4FA1-AA53-1F2EB1FDE777}">
      <dsp:nvSpPr>
        <dsp:cNvPr id="0" name=""/>
        <dsp:cNvSpPr/>
      </dsp:nvSpPr>
      <dsp:spPr>
        <a:xfrm>
          <a:off x="7093825" y="0"/>
          <a:ext cx="3283803" cy="12839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367" tIns="165100" rIns="32436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093825" y="0"/>
        <a:ext cx="3283803" cy="12839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5B38C-DB85-44AA-887F-B39ED87D8ADA}">
      <dsp:nvSpPr>
        <dsp:cNvPr id="0" name=""/>
        <dsp:cNvSpPr/>
      </dsp:nvSpPr>
      <dsp:spPr>
        <a:xfrm>
          <a:off x="679050" y="578168"/>
          <a:ext cx="1887187" cy="1887187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095A88-5EE8-4756-BCF9-035552DCC2C1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1B2888-A6D6-401B-BB41-4501418B8468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1700" kern="1200"/>
            <a:t>Donate to lookout housing</a:t>
          </a:r>
          <a:endParaRPr lang="en-US" sz="1700" kern="1200"/>
        </a:p>
      </dsp:txBody>
      <dsp:txXfrm>
        <a:off x="75768" y="3053169"/>
        <a:ext cx="3093750" cy="720000"/>
      </dsp:txXfrm>
    </dsp:sp>
    <dsp:sp modelId="{3840813C-3EF7-433D-ADE6-B5552FBECEA0}">
      <dsp:nvSpPr>
        <dsp:cNvPr id="0" name=""/>
        <dsp:cNvSpPr/>
      </dsp:nvSpPr>
      <dsp:spPr>
        <a:xfrm>
          <a:off x="4314206" y="578168"/>
          <a:ext cx="1887187" cy="1887187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6ED48F-8214-417B-97A4-88726A580C36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E00F1-F96D-42C7-B03D-B55128A2E1A1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1700" kern="1200"/>
            <a:t>Volunteer at lookout housing</a:t>
          </a:r>
          <a:endParaRPr lang="en-US" sz="1700" kern="1200"/>
        </a:p>
      </dsp:txBody>
      <dsp:txXfrm>
        <a:off x="3710925" y="3053169"/>
        <a:ext cx="3093750" cy="720000"/>
      </dsp:txXfrm>
    </dsp:sp>
    <dsp:sp modelId="{FCEF4E39-BD11-4667-A1AB-711954654452}">
      <dsp:nvSpPr>
        <dsp:cNvPr id="0" name=""/>
        <dsp:cNvSpPr/>
      </dsp:nvSpPr>
      <dsp:spPr>
        <a:xfrm>
          <a:off x="7949362" y="578168"/>
          <a:ext cx="1887187" cy="1887187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0E5926-BE12-4C93-858E-3832021799E6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679A26-A918-4F23-9AEA-B042EBE2ADA4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1700" kern="1200"/>
            <a:t>Help the people around you from going into that position</a:t>
          </a:r>
        </a:p>
      </dsp:txBody>
      <dsp:txXfrm>
        <a:off x="7346081" y="3053169"/>
        <a:ext cx="30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46759-7076-44B5-88B3-45FC29B51B4A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F3B22-E753-4E52-8915-612F9CF943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4215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752AA-D9A3-0AF2-01C8-F606C7C9D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431-1F7C-C94D-0C00-EEE0C6982C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18DCB-A156-FA1C-2CDF-A1D49C747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0BBA-E69D-435C-9ECD-96C9D133B650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7A056-E9B6-4078-0DFB-9C98AFB1B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A68B0-F1F8-9650-820E-51CC936D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39A2-33CF-476D-83FE-D57C1BCE9F3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902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D6ED0-5B96-F1B3-9A31-DC067A9D8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3FA142-EF71-0627-602E-E59FFE866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1A27C-B3EC-12D0-6E98-DAA710173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0BBA-E69D-435C-9ECD-96C9D133B650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948BF-5596-1E2B-F807-85568356C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06086-5BC2-8B82-4ECC-052009B93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39A2-33CF-476D-83FE-D57C1BCE9F3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952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EA2B81-5EA6-7211-D855-EA2B59E6BD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665BF7-3DD7-2B5A-3A8A-55A45D081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7DD42-C519-5203-A27A-9E80F73C2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0BBA-E69D-435C-9ECD-96C9D133B650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9CEFF-BE75-B032-AC32-A131C51FB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95A70-0420-9B90-76BC-840F2D11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39A2-33CF-476D-83FE-D57C1BCE9F3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265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6068A-8246-24D4-B10D-3E6474115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05CF7-7DAE-ADB8-79E8-F72213F54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5DE52-76B5-C92B-C63B-FE747918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0BBA-E69D-435C-9ECD-96C9D133B650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57203-2958-14CD-1068-34B617039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45FAB-7DD9-5C6E-A275-D4341639F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39A2-33CF-476D-83FE-D57C1BCE9F3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7485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12348-6D5F-E425-2285-61E571CA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38381-4C2D-5C44-324E-DA86F4D70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0E9A9-20B4-F147-A157-D17BEECEA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0BBA-E69D-435C-9ECD-96C9D133B650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EE3EA-FE71-C4DC-C6EE-23C8A3288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9C415-9720-B7F1-AF01-025AD1BC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39A2-33CF-476D-83FE-D57C1BCE9F3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6211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A8B9-9027-15ED-1085-6EAB0A0F1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B81E0-D858-DE85-94EE-F5A554D1A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7B5613-616E-A44A-CD9B-AB103FD90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71363-0BB2-0038-AB0E-F0BD4CF3B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0BBA-E69D-435C-9ECD-96C9D133B650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268BB-2BFE-D968-501E-A0FB4372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672AE7-BC99-CCB0-CACC-8E7F05B4F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39A2-33CF-476D-83FE-D57C1BCE9F3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7189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E1F1A-7DD9-D1D5-5719-503090753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20668B-6BA9-8E7A-76D2-8A68FE2DA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72BA4F-79F9-C09A-5719-1E4740297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648FE5-B379-A899-CC67-95277FDDC9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732F7E-4B84-07CC-A12F-96E88995D3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030C25-F5BF-FBC0-10F0-8FC5E1E61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0BBA-E69D-435C-9ECD-96C9D133B650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8AF4B9-2D65-60EE-A937-0B48940C2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E6F5AE-4B02-3B4E-8402-CAC73ECC4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39A2-33CF-476D-83FE-D57C1BCE9F3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5925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CDE52-124F-B2BE-E84C-7037C15B0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057665-CEF8-9A29-F71B-2468C3339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0BBA-E69D-435C-9ECD-96C9D133B650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7A804-1B85-9BA7-9392-468A54C14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21AC8-9144-058B-F2AA-E1CDBFE4C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39A2-33CF-476D-83FE-D57C1BCE9F3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0396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DF5721-0A2D-4D76-5A1B-F618D35DD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0BBA-E69D-435C-9ECD-96C9D133B650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2FDD83-18BC-02D6-956A-0B35C7621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BFEFB-CBE1-0970-1D73-00E023C50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39A2-33CF-476D-83FE-D57C1BCE9F3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787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2EB38-9EDC-D0C9-8F2C-DBEE97BCC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03435-3E6F-FCB8-9D69-AF3858B94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E59988-E123-B0E1-1F62-6821ED345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385F89-D068-01FF-0DA1-B12965857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0BBA-E69D-435C-9ECD-96C9D133B650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D9837-7410-234D-5A6C-F154D7254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09C15-8582-543A-39D5-903D131D8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39A2-33CF-476D-83FE-D57C1BCE9F3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291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BC0EC-8F55-8CA9-47F8-7B1D6B2EC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2A2ED8-EE1D-EB04-0A28-8204E1163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DF3F1D-76E7-729F-A55B-693787F7E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9F9791-19B2-231A-8126-5C972B390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0BBA-E69D-435C-9ECD-96C9D133B650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39C98-DA19-B2DB-1813-CB9858FC8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3D81ED-7EB0-BB74-885C-A149E5A50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39A2-33CF-476D-83FE-D57C1BCE9F3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374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9BF6B7-E9CD-73D6-6E24-7D64C00F3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B61B2-070D-16AC-4A94-33862B7A4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CCD8B-C009-6112-6506-81A057360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60BBA-E69D-435C-9ECD-96C9D133B650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B6BC9-DE06-0CB9-6E0E-DEF02D0F7D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4C085-C8E5-B0B4-A6B8-F49A5E31A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F39A2-33CF-476D-83FE-D57C1BCE9F3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912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j" TargetMode="External"/><Relationship Id="rId7" Type="http://schemas.openxmlformats.org/officeDocument/2006/relationships/hyperlink" Target="j" TargetMode="External"/><Relationship Id="rId2" Type="http://schemas.openxmlformats.org/officeDocument/2006/relationships/hyperlink" Target="https://www.youtube.com/watch?v=wxHDFyxmd2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ookoutsociety.ca/" TargetMode="External"/><Relationship Id="rId5" Type="http://schemas.openxmlformats.org/officeDocument/2006/relationships/hyperlink" Target="https://www.nicepng.com/png/detail/276-2761223_home-clipart-shelter-homeless-shelter-clipart.png" TargetMode="External"/><Relationship Id="rId4" Type="http://schemas.openxmlformats.org/officeDocument/2006/relationships/hyperlink" Target="https://bc.ctvnews.ca/content/dam/ctvnews/en/images/2022/8/4/east-hastings-street-1-6014229-1659629371260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wxHDFyxmd2o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9BEA75-9377-908E-FA8C-DE6F9FCB7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612" y="1645229"/>
            <a:ext cx="9144000" cy="255182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600" kern="1200">
                <a:latin typeface="Elephant" panose="02020904090505020303" pitchFamily="18" charset="0"/>
              </a:rPr>
              <a:t>What is </a:t>
            </a:r>
            <a:r>
              <a:rPr lang="en-US" sz="6600" kern="1200">
                <a:solidFill>
                  <a:schemeClr val="tx1"/>
                </a:solidFill>
                <a:latin typeface="Elephant" panose="02020904090505020303" pitchFamily="18" charset="0"/>
              </a:rPr>
              <a:t>Homelessness?!?!</a:t>
            </a:r>
            <a:br>
              <a:rPr lang="en-US" sz="6600" kern="1200">
                <a:solidFill>
                  <a:schemeClr val="tx1"/>
                </a:solidFill>
                <a:latin typeface="Elephant" panose="02020904090505020303" pitchFamily="18" charset="0"/>
              </a:rPr>
            </a:br>
            <a:endParaRPr lang="en-US" sz="6600" kern="1200">
              <a:solidFill>
                <a:schemeClr val="tx1"/>
              </a:solidFill>
              <a:latin typeface="Elephant" panose="020209040905050203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043A78-3868-A79A-65D2-BCB129258DB9}"/>
              </a:ext>
            </a:extLst>
          </p:cNvPr>
          <p:cNvSpPr txBox="1">
            <a:spLocks/>
          </p:cNvSpPr>
          <p:nvPr/>
        </p:nvSpPr>
        <p:spPr>
          <a:xfrm>
            <a:off x="0" y="6527697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800">
                <a:solidFill>
                  <a:schemeClr val="accent1"/>
                </a:solidFill>
              </a:rPr>
              <a:t>By Tessa</a:t>
            </a:r>
            <a:r>
              <a:rPr lang="en-CA" sz="1800">
                <a:solidFill>
                  <a:schemeClr val="accent4"/>
                </a:solidFill>
              </a:rPr>
              <a:t>,</a:t>
            </a:r>
            <a:r>
              <a:rPr lang="en-CA" sz="1800">
                <a:solidFill>
                  <a:schemeClr val="accent1"/>
                </a:solidFill>
              </a:rPr>
              <a:t> Clarissa</a:t>
            </a:r>
            <a:r>
              <a:rPr lang="en-CA" sz="1800">
                <a:solidFill>
                  <a:schemeClr val="accent4"/>
                </a:solidFill>
              </a:rPr>
              <a:t>,</a:t>
            </a:r>
            <a:r>
              <a:rPr lang="en-CA" sz="1800">
                <a:solidFill>
                  <a:schemeClr val="accent1"/>
                </a:solidFill>
              </a:rPr>
              <a:t> Rehab</a:t>
            </a:r>
            <a:r>
              <a:rPr lang="en-CA" sz="1800">
                <a:solidFill>
                  <a:schemeClr val="accent4"/>
                </a:solidFill>
              </a:rPr>
              <a:t>,</a:t>
            </a:r>
            <a:r>
              <a:rPr lang="en-CA" sz="1800">
                <a:solidFill>
                  <a:schemeClr val="accent1"/>
                </a:solidFill>
              </a:rPr>
              <a:t> and Eunice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677A77-0482-DD84-40A2-028E6A1472D4}"/>
              </a:ext>
            </a:extLst>
          </p:cNvPr>
          <p:cNvSpPr/>
          <p:nvPr/>
        </p:nvSpPr>
        <p:spPr>
          <a:xfrm>
            <a:off x="2522324" y="-15978"/>
            <a:ext cx="7141462" cy="10716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6483C2-11F6-B7FC-171C-BAA28E60248C}"/>
              </a:ext>
            </a:extLst>
          </p:cNvPr>
          <p:cNvSpPr/>
          <p:nvPr/>
        </p:nvSpPr>
        <p:spPr>
          <a:xfrm>
            <a:off x="2522324" y="4430039"/>
            <a:ext cx="7141462" cy="12011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3FC5D5-E771-F65B-4523-D7339071B0BB}"/>
              </a:ext>
            </a:extLst>
          </p:cNvPr>
          <p:cNvSpPr/>
          <p:nvPr/>
        </p:nvSpPr>
        <p:spPr>
          <a:xfrm>
            <a:off x="2522324" y="5794956"/>
            <a:ext cx="7141462" cy="154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3DFB9F-D35A-F80D-49EF-EA95D103F09D}"/>
              </a:ext>
            </a:extLst>
          </p:cNvPr>
          <p:cNvSpPr/>
          <p:nvPr/>
        </p:nvSpPr>
        <p:spPr>
          <a:xfrm>
            <a:off x="2522324" y="0"/>
            <a:ext cx="7141462" cy="1066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92A00A-2D3A-268B-5A72-CF92FDAF09C6}"/>
              </a:ext>
            </a:extLst>
          </p:cNvPr>
          <p:cNvSpPr/>
          <p:nvPr/>
        </p:nvSpPr>
        <p:spPr>
          <a:xfrm>
            <a:off x="2528214" y="4414062"/>
            <a:ext cx="7147352" cy="1201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4077F4-2CCA-4203-CB1B-3496223A4B27}"/>
              </a:ext>
            </a:extLst>
          </p:cNvPr>
          <p:cNvSpPr/>
          <p:nvPr/>
        </p:nvSpPr>
        <p:spPr>
          <a:xfrm>
            <a:off x="2534104" y="5802282"/>
            <a:ext cx="7129682" cy="146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921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: abgerundete Ecken 31">
            <a:extLst>
              <a:ext uri="{FF2B5EF4-FFF2-40B4-BE49-F238E27FC236}">
                <a16:creationId xmlns:a16="http://schemas.microsoft.com/office/drawing/2014/main" id="{A0A75439-15D3-50EC-D3C6-5E19C473A21B}"/>
              </a:ext>
            </a:extLst>
          </p:cNvPr>
          <p:cNvSpPr/>
          <p:nvPr/>
        </p:nvSpPr>
        <p:spPr>
          <a:xfrm>
            <a:off x="9233932" y="4138520"/>
            <a:ext cx="2675507" cy="24658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2AB78DC6-F25D-14BC-5ABD-695761246218}"/>
              </a:ext>
            </a:extLst>
          </p:cNvPr>
          <p:cNvSpPr/>
          <p:nvPr/>
        </p:nvSpPr>
        <p:spPr>
          <a:xfrm>
            <a:off x="6181071" y="4138520"/>
            <a:ext cx="2675507" cy="24658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44AB8190-B69B-5C14-74A0-C56A6BA441BD}"/>
              </a:ext>
            </a:extLst>
          </p:cNvPr>
          <p:cNvSpPr/>
          <p:nvPr/>
        </p:nvSpPr>
        <p:spPr>
          <a:xfrm>
            <a:off x="3215944" y="4134165"/>
            <a:ext cx="2675507" cy="24658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87D65376-F09E-F552-94E7-1FBD65BAF8B0}"/>
              </a:ext>
            </a:extLst>
          </p:cNvPr>
          <p:cNvSpPr/>
          <p:nvPr/>
        </p:nvSpPr>
        <p:spPr>
          <a:xfrm>
            <a:off x="277106" y="4134165"/>
            <a:ext cx="2675507" cy="24658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: abgerundete Ecken 33">
            <a:extLst>
              <a:ext uri="{FF2B5EF4-FFF2-40B4-BE49-F238E27FC236}">
                <a16:creationId xmlns:a16="http://schemas.microsoft.com/office/drawing/2014/main" id="{889D101A-3B38-C941-C75C-0D53276620E6}"/>
              </a:ext>
            </a:extLst>
          </p:cNvPr>
          <p:cNvSpPr/>
          <p:nvPr/>
        </p:nvSpPr>
        <p:spPr>
          <a:xfrm>
            <a:off x="9233932" y="1516870"/>
            <a:ext cx="2675507" cy="24658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B07C56C2-861F-3271-3BDF-5AFD164D4958}"/>
              </a:ext>
            </a:extLst>
          </p:cNvPr>
          <p:cNvSpPr/>
          <p:nvPr/>
        </p:nvSpPr>
        <p:spPr>
          <a:xfrm>
            <a:off x="6181071" y="1516870"/>
            <a:ext cx="2675507" cy="24658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E79C82C4-1D7A-B585-AD18-F7F6A14358C6}"/>
              </a:ext>
            </a:extLst>
          </p:cNvPr>
          <p:cNvSpPr/>
          <p:nvPr/>
        </p:nvSpPr>
        <p:spPr>
          <a:xfrm>
            <a:off x="3215944" y="1534910"/>
            <a:ext cx="2675507" cy="24658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6F4B6C89-4478-A123-4CEB-F98B4D572858}"/>
              </a:ext>
            </a:extLst>
          </p:cNvPr>
          <p:cNvSpPr/>
          <p:nvPr/>
        </p:nvSpPr>
        <p:spPr>
          <a:xfrm>
            <a:off x="314177" y="1521217"/>
            <a:ext cx="2675507" cy="24658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0A216A-A231-2BE3-61E8-1392ED865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>
                <a:latin typeface="Elephant" panose="02020904090505020303" pitchFamily="18" charset="77"/>
              </a:rPr>
              <a:t>What kind of services are there?</a:t>
            </a:r>
            <a:endParaRPr lang="en-CA">
              <a:latin typeface="Elephant" panose="02020904090505020303" pitchFamily="18" charset="77"/>
            </a:endParaRPr>
          </a:p>
        </p:txBody>
      </p:sp>
      <p:pic>
        <p:nvPicPr>
          <p:cNvPr id="4" name="Grafik 9" descr="Herz, pulsierend mit einfarbiger Füllung">
            <a:extLst>
              <a:ext uri="{FF2B5EF4-FFF2-40B4-BE49-F238E27FC236}">
                <a16:creationId xmlns:a16="http://schemas.microsoft.com/office/drawing/2014/main" id="{1C8D6EE0-3CFE-D00E-B3D3-CD56794AD8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81007" y="4675382"/>
            <a:ext cx="914400" cy="914400"/>
          </a:xfrm>
        </p:spPr>
      </p:pic>
      <p:pic>
        <p:nvPicPr>
          <p:cNvPr id="5" name="Grafik 9" descr="Uhr mit einfarbiger Füllung">
            <a:extLst>
              <a:ext uri="{FF2B5EF4-FFF2-40B4-BE49-F238E27FC236}">
                <a16:creationId xmlns:a16="http://schemas.microsoft.com/office/drawing/2014/main" id="{36B7D76C-AEE8-F8CE-ACD6-8DCBFA836C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87159" y="1875352"/>
            <a:ext cx="914400" cy="914400"/>
          </a:xfrm>
          <a:prstGeom prst="rect">
            <a:avLst/>
          </a:prstGeom>
        </p:spPr>
      </p:pic>
      <p:pic>
        <p:nvPicPr>
          <p:cNvPr id="6" name="Grafik 9" descr="Geld mit einfarbiger Füllung">
            <a:extLst>
              <a:ext uri="{FF2B5EF4-FFF2-40B4-BE49-F238E27FC236}">
                <a16:creationId xmlns:a16="http://schemas.microsoft.com/office/drawing/2014/main" id="{6276A948-86EF-B450-9DF5-02659BF0BA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05491" y="1875352"/>
            <a:ext cx="914400" cy="914400"/>
          </a:xfrm>
          <a:prstGeom prst="rect">
            <a:avLst/>
          </a:prstGeom>
        </p:spPr>
      </p:pic>
      <p:pic>
        <p:nvPicPr>
          <p:cNvPr id="7" name="Grafik 9" descr="Home1 mit einfarbiger Füllung">
            <a:extLst>
              <a:ext uri="{FF2B5EF4-FFF2-40B4-BE49-F238E27FC236}">
                <a16:creationId xmlns:a16="http://schemas.microsoft.com/office/drawing/2014/main" id="{F762D873-A99C-11D4-D65B-3997514578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91662" y="4675382"/>
            <a:ext cx="914400" cy="914400"/>
          </a:xfrm>
          <a:prstGeom prst="rect">
            <a:avLst/>
          </a:prstGeom>
        </p:spPr>
      </p:pic>
      <p:pic>
        <p:nvPicPr>
          <p:cNvPr id="8" name="Grafik 9" descr="Renoviertes Haus funkelnd Silhouette">
            <a:extLst>
              <a:ext uri="{FF2B5EF4-FFF2-40B4-BE49-F238E27FC236}">
                <a16:creationId xmlns:a16="http://schemas.microsoft.com/office/drawing/2014/main" id="{ABD1CA03-096D-068F-408D-68E474AA09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81308" y="1878137"/>
            <a:ext cx="914400" cy="914400"/>
          </a:xfrm>
          <a:prstGeom prst="rect">
            <a:avLst/>
          </a:prstGeom>
        </p:spPr>
      </p:pic>
      <p:pic>
        <p:nvPicPr>
          <p:cNvPr id="9" name="Grafik 9" descr="Haus mit einfarbiger Füllung">
            <a:extLst>
              <a:ext uri="{FF2B5EF4-FFF2-40B4-BE49-F238E27FC236}">
                <a16:creationId xmlns:a16="http://schemas.microsoft.com/office/drawing/2014/main" id="{4B51A313-C40A-7D4B-7857-0554A583B7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88612" y="1878671"/>
            <a:ext cx="914400" cy="9144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06B429A-A032-B218-C9A0-DB7A2EFB1938}"/>
              </a:ext>
            </a:extLst>
          </p:cNvPr>
          <p:cNvSpPr txBox="1"/>
          <p:nvPr/>
        </p:nvSpPr>
        <p:spPr>
          <a:xfrm>
            <a:off x="615245" y="3009030"/>
            <a:ext cx="2413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/>
              <a:t>Transitional housing programs</a:t>
            </a:r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F7E785F-9491-5472-E2F4-48CCDA20AF71}"/>
              </a:ext>
            </a:extLst>
          </p:cNvPr>
          <p:cNvSpPr txBox="1"/>
          <p:nvPr/>
        </p:nvSpPr>
        <p:spPr>
          <a:xfrm>
            <a:off x="493860" y="5842823"/>
            <a:ext cx="299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/>
              <a:t>Supportive housing </a:t>
            </a:r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FD90FB9-5E6A-AFEA-B2D7-186C7A832628}"/>
              </a:ext>
            </a:extLst>
          </p:cNvPr>
          <p:cNvSpPr txBox="1"/>
          <p:nvPr/>
        </p:nvSpPr>
        <p:spPr>
          <a:xfrm>
            <a:off x="3600601" y="3009030"/>
            <a:ext cx="260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/>
              <a:t>Affordable housing</a:t>
            </a:r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56B9553-C0A6-9F1D-41DC-4380CD5B05DD}"/>
              </a:ext>
            </a:extLst>
          </p:cNvPr>
          <p:cNvSpPr txBox="1"/>
          <p:nvPr/>
        </p:nvSpPr>
        <p:spPr>
          <a:xfrm>
            <a:off x="6812061" y="301388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/>
              <a:t>Rent Subsidy</a:t>
            </a:r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F862BBA-45DF-2077-9511-1BC899DA4758}"/>
              </a:ext>
            </a:extLst>
          </p:cNvPr>
          <p:cNvSpPr txBox="1"/>
          <p:nvPr/>
        </p:nvSpPr>
        <p:spPr>
          <a:xfrm>
            <a:off x="3707317" y="584282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/>
              <a:t>Health Solutions</a:t>
            </a:r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B08BCB9-126B-382D-9FF6-37D04A40601D}"/>
              </a:ext>
            </a:extLst>
          </p:cNvPr>
          <p:cNvSpPr txBox="1"/>
          <p:nvPr/>
        </p:nvSpPr>
        <p:spPr>
          <a:xfrm>
            <a:off x="9649105" y="3009030"/>
            <a:ext cx="1972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/>
              <a:t>24/7 Emergency Shelters</a:t>
            </a:r>
            <a:endParaRPr lang="de-DE"/>
          </a:p>
        </p:txBody>
      </p:sp>
      <p:pic>
        <p:nvPicPr>
          <p:cNvPr id="16" name="Grafik 16" descr="Lichter an mit einfarbiger Füllung">
            <a:extLst>
              <a:ext uri="{FF2B5EF4-FFF2-40B4-BE49-F238E27FC236}">
                <a16:creationId xmlns:a16="http://schemas.microsoft.com/office/drawing/2014/main" id="{2B1E462D-0079-C101-0E1C-B58D2047061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105491" y="4657624"/>
            <a:ext cx="914400" cy="9144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DA51CA03-F3B2-3450-51C3-07527244492C}"/>
              </a:ext>
            </a:extLst>
          </p:cNvPr>
          <p:cNvSpPr txBox="1"/>
          <p:nvPr/>
        </p:nvSpPr>
        <p:spPr>
          <a:xfrm>
            <a:off x="6648291" y="590646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/>
              <a:t>Resource centres</a:t>
            </a:r>
            <a:endParaRPr lang="de-DE"/>
          </a:p>
        </p:txBody>
      </p:sp>
      <p:pic>
        <p:nvPicPr>
          <p:cNvPr id="18" name="Grafik 18" descr="Puzzleteile mit einfarbiger Füllung">
            <a:extLst>
              <a:ext uri="{FF2B5EF4-FFF2-40B4-BE49-F238E27FC236}">
                <a16:creationId xmlns:a16="http://schemas.microsoft.com/office/drawing/2014/main" id="{4DC4B233-0A89-EDE1-0BA3-95C6C595BC8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085938" y="4657624"/>
            <a:ext cx="914400" cy="91440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9BC88AE3-4734-44A0-049F-D8C66B92E5E6}"/>
              </a:ext>
            </a:extLst>
          </p:cNvPr>
          <p:cNvSpPr txBox="1"/>
          <p:nvPr/>
        </p:nvSpPr>
        <p:spPr>
          <a:xfrm>
            <a:off x="9792894" y="584282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/>
              <a:t>Skill building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4373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84B12B-2455-52CD-5592-AC782E5BF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8149"/>
            <a:ext cx="10515600" cy="1325563"/>
          </a:xfrm>
        </p:spPr>
        <p:txBody>
          <a:bodyPr/>
          <a:lstStyle/>
          <a:p>
            <a:pPr algn="ctr"/>
            <a:r>
              <a:rPr lang="de-DE">
                <a:latin typeface="Elephant" panose="02020904090505020303" pitchFamily="18" charset="0"/>
              </a:rPr>
              <a:t>Long Term Outcomes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8AA19AC9-AAD1-0E0A-3E67-F49C55B2F2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994747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BCB00E51-A386-2B59-C9E4-75D422DA6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785" y="6176962"/>
            <a:ext cx="518683" cy="51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521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F6F0D6-ACDA-A57E-EAD5-80CBECE2C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GB" sz="4800">
                <a:latin typeface="Elephant" panose="02020904090505020303" pitchFamily="18" charset="77"/>
              </a:rPr>
              <a:t>Why they need the $2500?</a:t>
            </a:r>
            <a:endParaRPr lang="de-DE" sz="4800">
              <a:latin typeface="Elephant" panose="02020904090505020303" pitchFamily="18" charset="77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5CA6BC06-2D59-060B-EA27-BE67CCCF46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821435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25AF185F-6213-64B9-088B-E50E71DD5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785" y="6176962"/>
            <a:ext cx="518683" cy="51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40229D4-0C78-6720-6A07-FE3C31EF3C96}"/>
              </a:ext>
            </a:extLst>
          </p:cNvPr>
          <p:cNvSpPr/>
          <p:nvPr/>
        </p:nvSpPr>
        <p:spPr>
          <a:xfrm>
            <a:off x="0" y="1216597"/>
            <a:ext cx="195855" cy="673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574075-31EF-C89F-BC05-B02D9FE53F13}"/>
              </a:ext>
            </a:extLst>
          </p:cNvPr>
          <p:cNvSpPr/>
          <p:nvPr/>
        </p:nvSpPr>
        <p:spPr>
          <a:xfrm>
            <a:off x="253821" y="1216597"/>
            <a:ext cx="195855" cy="673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96AF4-422A-DECB-1D77-0FEC7775A679}"/>
              </a:ext>
            </a:extLst>
          </p:cNvPr>
          <p:cNvSpPr/>
          <p:nvPr/>
        </p:nvSpPr>
        <p:spPr>
          <a:xfrm>
            <a:off x="521654" y="1216597"/>
            <a:ext cx="111943" cy="673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AAB4F0-3B8F-6873-C50E-D57E2A9C9908}"/>
              </a:ext>
            </a:extLst>
          </p:cNvPr>
          <p:cNvSpPr/>
          <p:nvPr/>
        </p:nvSpPr>
        <p:spPr>
          <a:xfrm>
            <a:off x="771798" y="6460149"/>
            <a:ext cx="10515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119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FA0EBE-21AE-B400-49FF-6A9C70EA4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CA" sz="5200">
                <a:latin typeface="Elephant"/>
              </a:rPr>
              <a:t>How can you help?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EC91331-711E-D04D-D17C-99B83F078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785" y="6176962"/>
            <a:ext cx="518683" cy="51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8DDC946-E034-5874-0682-4517136087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44433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2719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6B5B3-07F3-53A9-7BD6-2BBF69470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latin typeface="Elephant" panose="02020904090505020303" pitchFamily="18" charset="0"/>
              </a:rPr>
              <a:t>Credits: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55492-570C-7845-9AC6-32263362E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b="1">
                <a:latin typeface="Amasis MT Pro Light"/>
              </a:rPr>
              <a:t>Video: </a:t>
            </a:r>
            <a:r>
              <a:rPr lang="en-CA" sz="2400">
                <a:latin typeface="Amasis MT Pro Light"/>
              </a:rPr>
              <a:t>Lex End Homelessness </a:t>
            </a:r>
            <a:r>
              <a:rPr lang="en-CA">
                <a:latin typeface="Amasis MT Pro Light"/>
              </a:rPr>
              <a:t>- </a:t>
            </a:r>
            <a:r>
              <a:rPr lang="en-CA" sz="2000">
                <a:latin typeface="Amasis MT Pro Light"/>
                <a:hlinkClick r:id="rId2"/>
              </a:rPr>
              <a:t>What Is Homelessness – YouTube</a:t>
            </a:r>
            <a:endParaRPr lang="en-CA" sz="2000">
              <a:latin typeface="Amasis MT Pro Light"/>
            </a:endParaRPr>
          </a:p>
          <a:p>
            <a:pPr marL="0" indent="0">
              <a:buNone/>
            </a:pPr>
            <a:endParaRPr lang="en-CA" sz="2000">
              <a:latin typeface="Amasis MT Pro Light"/>
            </a:endParaRPr>
          </a:p>
          <a:p>
            <a:pPr marL="0" indent="0">
              <a:buNone/>
            </a:pPr>
            <a:r>
              <a:rPr lang="en-CA" b="1">
                <a:latin typeface="Amasis MT Pro Light"/>
              </a:rPr>
              <a:t>Pictures:</a:t>
            </a:r>
          </a:p>
          <a:p>
            <a:r>
              <a:rPr lang="en-CA" sz="2000">
                <a:latin typeface="Calibri Light"/>
                <a:cs typeface="Calibri Light"/>
                <a:hlinkClick r:id="rId3"/>
              </a:rPr>
              <a:t>https://lookoutsociety.ca/about-us/#:~:text=and%20our%20services.-,Mission,a%20greater%20quality%20of%20life.</a:t>
            </a:r>
            <a:endParaRPr lang="en-CA" sz="2000">
              <a:latin typeface="Calibri Light"/>
              <a:cs typeface="Calibri Light"/>
            </a:endParaRPr>
          </a:p>
          <a:p>
            <a:r>
              <a:rPr lang="en-CA" sz="2000">
                <a:latin typeface="Calibri Light"/>
                <a:cs typeface="Calibri Light"/>
                <a:hlinkClick r:id="rId4"/>
              </a:rPr>
              <a:t>https://bc.ctvnews.ca/content/dam/ctvnews/en/images/2022/8/4/east-hastings-street-1-6014229-1659629371260.jpg</a:t>
            </a:r>
            <a:endParaRPr lang="en-CA" sz="2000">
              <a:latin typeface="Calibri Light"/>
              <a:cs typeface="Calibri Light"/>
            </a:endParaRPr>
          </a:p>
          <a:p>
            <a:r>
              <a:rPr lang="en-CA" sz="2000">
                <a:latin typeface="Calibri Light"/>
                <a:ea typeface="+mn-lt"/>
                <a:cs typeface="+mn-lt"/>
                <a:hlinkClick r:id="rId5"/>
              </a:rPr>
              <a:t>https://www.nicepng.com/png/detail/276-2761223_home-clipart-shelter-homeless-shelter-clipart.png</a:t>
            </a:r>
            <a:endParaRPr lang="en-CA" sz="2000">
              <a:latin typeface="Calibri Light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CA" b="1">
                <a:latin typeface="Amasis MT Pro Light" panose="02040304050005020304" pitchFamily="18" charset="0"/>
                <a:ea typeface="+mn-lt"/>
                <a:cs typeface="+mn-lt"/>
              </a:rPr>
              <a:t>Lookout</a:t>
            </a:r>
            <a:r>
              <a:rPr lang="en-CA">
                <a:latin typeface="Amasis MT Pro Light" panose="02040304050005020304" pitchFamily="18" charset="0"/>
                <a:ea typeface="+mn-lt"/>
                <a:cs typeface="+mn-lt"/>
              </a:rPr>
              <a:t> </a:t>
            </a:r>
            <a:r>
              <a:rPr lang="en-CA" b="1">
                <a:latin typeface="Amasis MT Pro Light" panose="02040304050005020304" pitchFamily="18" charset="0"/>
                <a:ea typeface="+mn-lt"/>
                <a:cs typeface="+mn-lt"/>
              </a:rPr>
              <a:t>website</a:t>
            </a:r>
            <a:r>
              <a:rPr lang="en-CA">
                <a:latin typeface="Amasis MT Pro Light" panose="02040304050005020304" pitchFamily="18" charset="0"/>
                <a:ea typeface="+mn-lt"/>
                <a:cs typeface="+mn-lt"/>
              </a:rPr>
              <a:t>:</a:t>
            </a:r>
          </a:p>
          <a:p>
            <a:r>
              <a:rPr lang="en-CA" sz="2000">
                <a:latin typeface="Calibri"/>
                <a:cs typeface="Calibri"/>
                <a:hlinkClick r:id="rId6"/>
              </a:rPr>
              <a:t>https://lookoutsociety.ca/</a:t>
            </a:r>
            <a:endParaRPr lang="en-CA" sz="2000">
              <a:latin typeface="Calibri"/>
              <a:cs typeface="Calibri"/>
            </a:endParaRPr>
          </a:p>
          <a:p>
            <a:endParaRPr lang="en-CA" sz="2000">
              <a:latin typeface="Amasis MT Pro Light" panose="02040304050005020304" pitchFamily="18" charset="0"/>
              <a:hlinkClick r:id="rId7"/>
            </a:endParaRPr>
          </a:p>
        </p:txBody>
      </p:sp>
    </p:spTree>
    <p:extLst>
      <p:ext uri="{BB962C8B-B14F-4D97-AF65-F5344CB8AC3E}">
        <p14:creationId xmlns:p14="http://schemas.microsoft.com/office/powerpoint/2010/main" val="83982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Icon&#10;&#10;Description automatically generated">
            <a:extLst>
              <a:ext uri="{FF2B5EF4-FFF2-40B4-BE49-F238E27FC236}">
                <a16:creationId xmlns:a16="http://schemas.microsoft.com/office/drawing/2014/main" id="{2E7F0CE3-5A7E-8698-3D12-AE9895BE7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0544" y="1538122"/>
            <a:ext cx="2920311" cy="292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ight Triangle 10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029" y="623275"/>
            <a:ext cx="657079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F8CE3-BD8E-0F5C-9E5E-6A57A1EE3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5660" y="2998278"/>
            <a:ext cx="4370103" cy="272819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CA" sz="2400" dirty="0">
                <a:latin typeface="Elephant" panose="02020904090505020303" pitchFamily="18" charset="0"/>
              </a:rPr>
              <a:t>Thank You for Listening</a:t>
            </a:r>
          </a:p>
          <a:p>
            <a:pPr marL="0" indent="0">
              <a:buNone/>
            </a:pPr>
            <a:r>
              <a:rPr lang="en-CA" sz="2400" dirty="0">
                <a:latin typeface="+mj-lt"/>
              </a:rPr>
              <a:t>(vote for us)</a:t>
            </a:r>
          </a:p>
        </p:txBody>
      </p:sp>
    </p:spTree>
    <p:extLst>
      <p:ext uri="{BB962C8B-B14F-4D97-AF65-F5344CB8AC3E}">
        <p14:creationId xmlns:p14="http://schemas.microsoft.com/office/powerpoint/2010/main" val="839731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line Media 7" title="What Is Homelessness">
            <a:hlinkClick r:id="" action="ppaction://media"/>
            <a:extLst>
              <a:ext uri="{FF2B5EF4-FFF2-40B4-BE49-F238E27FC236}">
                <a16:creationId xmlns:a16="http://schemas.microsoft.com/office/drawing/2014/main" id="{787DD624-A0E7-5263-4049-95F34EBDCF8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36811" y="21516"/>
            <a:ext cx="12239569" cy="691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0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1032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Rectangle 1034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8645B6-480D-600A-9BF7-150755D84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366" y="609600"/>
            <a:ext cx="4267200" cy="1351472"/>
          </a:xfrm>
        </p:spPr>
        <p:txBody>
          <a:bodyPr>
            <a:normAutofit/>
          </a:bodyPr>
          <a:lstStyle/>
          <a:p>
            <a:pPr algn="ctr"/>
            <a:r>
              <a:rPr lang="en-CA">
                <a:solidFill>
                  <a:schemeClr val="tx1">
                    <a:lumMod val="85000"/>
                    <a:lumOff val="15000"/>
                  </a:schemeClr>
                </a:solidFill>
                <a:latin typeface="Elephant" panose="02020904090505020303" pitchFamily="18" charset="0"/>
              </a:rPr>
              <a:t>Homelessness in Vancouver</a:t>
            </a:r>
          </a:p>
        </p:txBody>
      </p:sp>
      <p:pic>
        <p:nvPicPr>
          <p:cNvPr id="1028" name="Picture 4" descr="Godspeed You! Black Emperor – East Hastings Lyrics | Genius Lyrics">
            <a:extLst>
              <a:ext uri="{FF2B5EF4-FFF2-40B4-BE49-F238E27FC236}">
                <a16:creationId xmlns:a16="http://schemas.microsoft.com/office/drawing/2014/main" id="{1BB4E74F-ED5E-2EF3-5637-FE7FAAEE76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3" r="42933"/>
          <a:stretch/>
        </p:blipFill>
        <p:spPr bwMode="auto"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BBDCD-ED0C-6D25-FBC2-57DCA8AAD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966" y="2147357"/>
            <a:ext cx="3810000" cy="41010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CA" sz="2000">
                <a:solidFill>
                  <a:schemeClr val="tx1">
                    <a:lumMod val="85000"/>
                    <a:lumOff val="15000"/>
                  </a:schemeClr>
                </a:solidFill>
                <a:latin typeface="Bahnschrift SemiLight SemiConde" panose="020B0502040204020203" pitchFamily="34" charset="0"/>
              </a:rPr>
              <a:t>2019 study shows 56% of people living in Vancouver are suffering from homelessness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000">
                <a:solidFill>
                  <a:schemeClr val="tx1">
                    <a:lumMod val="85000"/>
                    <a:lumOff val="15000"/>
                  </a:schemeClr>
                </a:solidFill>
                <a:latin typeface="Bahnschrift SemiLight SemiConde" panose="020B0502040204020203" pitchFamily="34" charset="0"/>
              </a:rPr>
              <a:t>2019 31% of BC was homeless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000">
                <a:solidFill>
                  <a:schemeClr val="tx1">
                    <a:lumMod val="85000"/>
                    <a:lumOff val="15000"/>
                  </a:schemeClr>
                </a:solidFill>
                <a:latin typeface="Bahnschrift SemiLight SemiConde" panose="020B0502040204020203" pitchFamily="34" charset="0"/>
              </a:rPr>
              <a:t>80% of homeless people suffer a chronic health issue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000">
                <a:solidFill>
                  <a:schemeClr val="tx1">
                    <a:lumMod val="85000"/>
                    <a:lumOff val="15000"/>
                  </a:schemeClr>
                </a:solidFill>
                <a:latin typeface="Bahnschrift SemiLight SemiConde" panose="020B0502040204020203" pitchFamily="34" charset="0"/>
              </a:rPr>
              <a:t>Wasn’t an issue until the 1980s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000">
                <a:solidFill>
                  <a:schemeClr val="tx1">
                    <a:lumMod val="85000"/>
                    <a:lumOff val="15000"/>
                  </a:schemeClr>
                </a:solidFill>
                <a:latin typeface="Bahnschrift SemiLight SemiConde" panose="020B0502040204020203" pitchFamily="34" charset="0"/>
              </a:rPr>
              <a:t>2002, amount of homeless people doubled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000">
                <a:solidFill>
                  <a:schemeClr val="tx1">
                    <a:lumMod val="85000"/>
                    <a:lumOff val="15000"/>
                  </a:schemeClr>
                </a:solidFill>
                <a:latin typeface="Bahnschrift SemiLight SemiConde" panose="020B0502040204020203" pitchFamily="34" charset="0"/>
              </a:rPr>
              <a:t>2005 it doubled again </a:t>
            </a:r>
          </a:p>
          <a:p>
            <a:pPr>
              <a:buFont typeface="Wingdings" panose="05000000000000000000" pitchFamily="2" charset="2"/>
              <a:buChar char="§"/>
            </a:pPr>
            <a:endParaRPr lang="en-CA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Vancouver news: Order to remove tents delayed | CTV News">
            <a:extLst>
              <a:ext uri="{FF2B5EF4-FFF2-40B4-BE49-F238E27FC236}">
                <a16:creationId xmlns:a16="http://schemas.microsoft.com/office/drawing/2014/main" id="{A9A6BC51-F017-E9ED-8130-743B7FAB8F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1" r="25697"/>
          <a:stretch/>
        </p:blipFill>
        <p:spPr bwMode="auto"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253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D144591-E9E9-4209-8701-3BB48A917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DBB9F4-FCA0-0639-8185-3F10C2B9F2F5}"/>
              </a:ext>
            </a:extLst>
          </p:cNvPr>
          <p:cNvSpPr txBox="1"/>
          <p:nvPr/>
        </p:nvSpPr>
        <p:spPr>
          <a:xfrm>
            <a:off x="7603622" y="547713"/>
            <a:ext cx="4450080" cy="5577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chemeClr val="tx1"/>
                </a:solidFill>
                <a:latin typeface="Elephant" panose="02020904090505020303" pitchFamily="18" charset="0"/>
                <a:ea typeface="+mj-ea"/>
                <a:cs typeface="+mj-cs"/>
              </a:rPr>
              <a:t>Common Causes of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chemeClr val="tx1"/>
                </a:solidFill>
                <a:latin typeface="Elephant" panose="02020904090505020303" pitchFamily="18" charset="0"/>
                <a:ea typeface="+mj-ea"/>
                <a:cs typeface="+mj-cs"/>
              </a:rPr>
              <a:t>Homelessness </a:t>
            </a:r>
          </a:p>
        </p:txBody>
      </p:sp>
      <p:graphicFrame>
        <p:nvGraphicFramePr>
          <p:cNvPr id="7" name="Inhaltsplatzhalter 2">
            <a:extLst>
              <a:ext uri="{FF2B5EF4-FFF2-40B4-BE49-F238E27FC236}">
                <a16:creationId xmlns:a16="http://schemas.microsoft.com/office/drawing/2014/main" id="{706566A2-5D23-6CF1-C840-018DBCF5D2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86257"/>
              </p:ext>
            </p:extLst>
          </p:nvPr>
        </p:nvGraphicFramePr>
        <p:xfrm>
          <a:off x="838200" y="620392"/>
          <a:ext cx="6630174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4167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9EEF0D-3822-5BEB-65C4-69A71FE7C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CA" sz="4800">
                <a:latin typeface="Elephant" panose="02020904090505020303" pitchFamily="18" charset="0"/>
              </a:rPr>
              <a:t>Causes of Vancouver Homelessness problem 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7E924FA-0256-CEA3-222F-D40A63717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CA" sz="2400">
              <a:latin typeface="Bahnschrift SemiLight SemiConde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CA" sz="2400">
                <a:latin typeface="Bahnschrift SemiLight SemiConde" panose="020B0502040204020203" pitchFamily="34" charset="0"/>
              </a:rPr>
              <a:t>Government investment cuts into the CMHC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400">
                <a:latin typeface="Bahnschrift SemiLight SemiConde" panose="020B0502040204020203" pitchFamily="34" charset="0"/>
              </a:rPr>
              <a:t>Decreases in social programs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400">
                <a:latin typeface="Bahnschrift SemiLight SemiConde" panose="020B0502040204020203" pitchFamily="34" charset="0"/>
              </a:rPr>
              <a:t>Lack of income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400">
                <a:latin typeface="Bahnschrift SemiLight SemiConde" panose="020B0502040204020203" pitchFamily="34" charset="0"/>
              </a:rPr>
              <a:t>Cost of housing and inflation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400">
                <a:latin typeface="Bahnschrift SemiLight SemiConde" panose="020B0502040204020203" pitchFamily="34" charset="0"/>
              </a:rPr>
              <a:t>Any personal tragedies</a:t>
            </a:r>
          </a:p>
          <a:p>
            <a:pPr>
              <a:buFont typeface="Wingdings" panose="05000000000000000000" pitchFamily="2" charset="2"/>
              <a:buChar char="§"/>
            </a:pPr>
            <a:endParaRPr lang="en-CA" sz="2400">
              <a:latin typeface="Bahnschrift SemiLight SemiConde" panose="020B050204020402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861F43F-7390-5824-5192-411D9A7B23C0}"/>
              </a:ext>
            </a:extLst>
          </p:cNvPr>
          <p:cNvSpPr/>
          <p:nvPr/>
        </p:nvSpPr>
        <p:spPr>
          <a:xfrm>
            <a:off x="0" y="1216597"/>
            <a:ext cx="195855" cy="67346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6EAEAD-1BFB-3FD9-BD9D-A01D86BED4BE}"/>
              </a:ext>
            </a:extLst>
          </p:cNvPr>
          <p:cNvSpPr/>
          <p:nvPr/>
        </p:nvSpPr>
        <p:spPr>
          <a:xfrm>
            <a:off x="267833" y="1224282"/>
            <a:ext cx="195855" cy="67346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F8EEE6-1AA0-30DC-C4BE-A88466124293}"/>
              </a:ext>
            </a:extLst>
          </p:cNvPr>
          <p:cNvSpPr/>
          <p:nvPr/>
        </p:nvSpPr>
        <p:spPr>
          <a:xfrm>
            <a:off x="535662" y="1224282"/>
            <a:ext cx="97935" cy="66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5DF800-7078-2CBC-DE5E-2B4084D4163A}"/>
              </a:ext>
            </a:extLst>
          </p:cNvPr>
          <p:cNvSpPr/>
          <p:nvPr/>
        </p:nvSpPr>
        <p:spPr>
          <a:xfrm>
            <a:off x="731525" y="6446609"/>
            <a:ext cx="10515600" cy="143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6563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BC980-6BEF-78F6-C7BA-37E819444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96914"/>
            <a:ext cx="9144000" cy="2387600"/>
          </a:xfrm>
        </p:spPr>
        <p:txBody>
          <a:bodyPr/>
          <a:lstStyle/>
          <a:p>
            <a:r>
              <a:rPr lang="en-CA">
                <a:solidFill>
                  <a:srgbClr val="0C7CC2"/>
                </a:solidFill>
                <a:latin typeface="Georgia Pro Cond Black" panose="020B0604020202020204" pitchFamily="18" charset="0"/>
              </a:rPr>
              <a:t>Lookout </a:t>
            </a:r>
            <a:br>
              <a:rPr lang="en-CA">
                <a:solidFill>
                  <a:srgbClr val="0C7CC2"/>
                </a:solidFill>
                <a:latin typeface="Georgia Pro Cond Black" panose="020B0604020202020204" pitchFamily="18" charset="0"/>
              </a:rPr>
            </a:br>
            <a:r>
              <a:rPr lang="en-CA" sz="4000">
                <a:solidFill>
                  <a:srgbClr val="0C7CC2"/>
                </a:solidFill>
                <a:latin typeface="Georgia Pro Cond Black" panose="020B0604020202020204" pitchFamily="18" charset="0"/>
              </a:rPr>
              <a:t>Housing </a:t>
            </a:r>
            <a:r>
              <a:rPr lang="en-CA" sz="4000">
                <a:solidFill>
                  <a:srgbClr val="FCBA5F"/>
                </a:solidFill>
                <a:latin typeface="Georgia Pro Cond Black" panose="020B0604020202020204" pitchFamily="18" charset="0"/>
              </a:rPr>
              <a:t>+</a:t>
            </a:r>
            <a:r>
              <a:rPr lang="en-CA" sz="4000">
                <a:solidFill>
                  <a:srgbClr val="0C7CC2"/>
                </a:solidFill>
                <a:latin typeface="Georgia Pro Cond Black" panose="020B0604020202020204" pitchFamily="18" charset="0"/>
              </a:rPr>
              <a:t> Health Society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EBF196E-E588-C58A-0062-3523E0C3E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31" y="2845441"/>
            <a:ext cx="1326876" cy="132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E1E2AA-C3E6-B2AF-3902-4907A99E1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7287" y="2845441"/>
            <a:ext cx="1329043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90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5464C5-F993-6740-12E7-D5073FF28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CA">
                <a:latin typeface="Elephant" panose="02020904090505020303" pitchFamily="18" charset="0"/>
              </a:rPr>
              <a:t>Who are they?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3FC69-28AE-0335-9162-91D357002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Calibri" panose="020F0502020204030204" pitchFamily="34" charset="0"/>
              <a:buChar char="▫"/>
            </a:pPr>
            <a:r>
              <a:rPr lang="en-CA" sz="2000">
                <a:latin typeface="Bahnschrift SemiLight SemiConde"/>
              </a:rPr>
              <a:t>A </a:t>
            </a:r>
            <a:r>
              <a:rPr lang="en-CA" sz="2000" b="1">
                <a:latin typeface="Bahnschrift SemiLight SemiConde"/>
              </a:rPr>
              <a:t>social safety net</a:t>
            </a:r>
            <a:r>
              <a:rPr lang="en-CA" sz="2000">
                <a:latin typeface="Bahnschrift SemiLight SemiConde"/>
              </a:rPr>
              <a:t> for adults seeking shelter &amp; want to improve their lives</a:t>
            </a:r>
          </a:p>
          <a:p>
            <a:pPr>
              <a:buFont typeface="Calibri" panose="020F0502020204030204" pitchFamily="34" charset="0"/>
              <a:buChar char="▫"/>
            </a:pPr>
            <a:r>
              <a:rPr lang="en-CA" sz="2000">
                <a:latin typeface="Bahnschrift SemiLight SemiConde"/>
              </a:rPr>
              <a:t>They provide shelter, services for low-income adults, and other </a:t>
            </a:r>
            <a:r>
              <a:rPr lang="en-CA" sz="2000" b="1">
                <a:latin typeface="Bahnschrift SemiLight SemiConde"/>
              </a:rPr>
              <a:t>basic needs</a:t>
            </a:r>
            <a:r>
              <a:rPr lang="en-CA" sz="2000">
                <a:latin typeface="Bahnschrift SemiLight SemiConde"/>
              </a:rPr>
              <a:t>.</a:t>
            </a:r>
          </a:p>
          <a:p>
            <a:pPr>
              <a:buFont typeface="Calibri" panose="020F0502020204030204" pitchFamily="34" charset="0"/>
              <a:buChar char="▫"/>
            </a:pPr>
            <a:r>
              <a:rPr lang="en-CA" sz="2000">
                <a:latin typeface="Bahnschrift SemiLight SemiConde"/>
              </a:rPr>
              <a:t>They help the homeless build a </a:t>
            </a:r>
            <a:r>
              <a:rPr lang="en-CA" sz="2000" b="1">
                <a:latin typeface="Bahnschrift SemiLight SemiConde"/>
              </a:rPr>
              <a:t>connection</a:t>
            </a:r>
            <a:r>
              <a:rPr lang="en-CA" sz="2000">
                <a:latin typeface="Bahnschrift SemiLight SemiConde"/>
              </a:rPr>
              <a:t> with health and support services.</a:t>
            </a:r>
          </a:p>
          <a:p>
            <a:pPr>
              <a:buFont typeface="Calibri" panose="020F0502020204030204" pitchFamily="34" charset="0"/>
              <a:buChar char="▫"/>
            </a:pPr>
            <a:r>
              <a:rPr lang="en-CA" sz="2000">
                <a:latin typeface="Bahnschrift SemiLight SemiConde"/>
              </a:rPr>
              <a:t>Serves the </a:t>
            </a:r>
            <a:r>
              <a:rPr lang="en-CA" sz="2000" b="1">
                <a:latin typeface="Bahnschrift SemiLight SemiConde"/>
              </a:rPr>
              <a:t>Lower Mainland</a:t>
            </a:r>
            <a:r>
              <a:rPr lang="en-CA" sz="2000">
                <a:latin typeface="Bahnschrift SemiLight SemiConde"/>
              </a:rPr>
              <a:t>.</a:t>
            </a:r>
          </a:p>
        </p:txBody>
      </p:sp>
      <p:pic>
        <p:nvPicPr>
          <p:cNvPr id="4" name="Picture 4" descr="Shape&#10;&#10;Description automatically generated">
            <a:extLst>
              <a:ext uri="{FF2B5EF4-FFF2-40B4-BE49-F238E27FC236}">
                <a16:creationId xmlns:a16="http://schemas.microsoft.com/office/drawing/2014/main" id="{ECC725BE-4ABE-FF41-0A94-7DF21E719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109" y="2184914"/>
            <a:ext cx="4017021" cy="3755915"/>
          </a:xfrm>
          <a:prstGeom prst="rect">
            <a:avLst/>
          </a:prstGeom>
        </p:spPr>
      </p:pic>
      <p:sp>
        <p:nvSpPr>
          <p:cNvPr id="32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217F56B-EB3A-EE59-545A-570CF1DD7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785" y="6176962"/>
            <a:ext cx="518683" cy="51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365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27554-2182-6E4A-56FB-1B184D45F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CA" sz="3700">
                <a:latin typeface="Elephant" panose="02020904090505020303" pitchFamily="18" charset="0"/>
              </a:rPr>
              <a:t>M</a:t>
            </a:r>
            <a:r>
              <a:rPr lang="en-CA" sz="3700">
                <a:solidFill>
                  <a:srgbClr val="FCBA5F"/>
                </a:solidFill>
                <a:latin typeface="Elephant" panose="02020904090505020303" pitchFamily="18" charset="0"/>
              </a:rPr>
              <a:t>i</a:t>
            </a:r>
            <a:r>
              <a:rPr lang="en-CA" sz="3700">
                <a:latin typeface="Elephant" panose="02020904090505020303" pitchFamily="18" charset="0"/>
              </a:rPr>
              <a:t>ss</a:t>
            </a:r>
            <a:r>
              <a:rPr lang="en-CA" sz="3700">
                <a:solidFill>
                  <a:srgbClr val="FCBA5F"/>
                </a:solidFill>
                <a:latin typeface="Elephant" panose="02020904090505020303" pitchFamily="18" charset="0"/>
              </a:rPr>
              <a:t>i</a:t>
            </a:r>
            <a:r>
              <a:rPr lang="en-CA" sz="3700">
                <a:latin typeface="Elephant" panose="02020904090505020303" pitchFamily="18" charset="0"/>
              </a:rPr>
              <a:t>on Statement</a:t>
            </a:r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058" name="Rectangle 205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" name="Rectangle 205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5BB7D-FBC3-4CE9-16A8-83419930E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>
              <a:buFont typeface="Calibri" panose="020F0502020204030204" pitchFamily="34" charset="0"/>
              <a:buChar char="▫"/>
            </a:pPr>
            <a:r>
              <a:rPr lang="en-CA" sz="2400" spc="15">
                <a:effectLst/>
                <a:latin typeface="Bahnschrift SemiLight SemiConde"/>
                <a:ea typeface="Calibri" panose="020F0502020204030204" pitchFamily="34" charset="0"/>
                <a:cs typeface="Leelawadee"/>
              </a:rPr>
              <a:t>“</a:t>
            </a:r>
            <a:r>
              <a:rPr lang="en-CA" sz="2400" b="1" spc="15">
                <a:effectLst/>
                <a:latin typeface="Bahnschrift SemiLight SemiConde"/>
                <a:ea typeface="Calibri" panose="020F0502020204030204" pitchFamily="34" charset="0"/>
                <a:cs typeface="Leelawadee"/>
              </a:rPr>
              <a:t>We respectfully provide caring non-judgmental, non-sectarian, flexible services</a:t>
            </a:r>
            <a:r>
              <a:rPr lang="en-CA" sz="2000" spc="15">
                <a:latin typeface="Bahnschrift SemiLight SemiConde"/>
                <a:ea typeface="Calibri" panose="020F0502020204030204" pitchFamily="34" charset="0"/>
                <a:cs typeface="Leelawadee"/>
              </a:rPr>
              <a:t>. </a:t>
            </a:r>
            <a:r>
              <a:rPr lang="en-CA" sz="2000" spc="15">
                <a:effectLst/>
                <a:latin typeface="Bahnschrift SemiLight SemiConde"/>
                <a:ea typeface="Calibri" panose="020F0502020204030204" pitchFamily="34" charset="0"/>
                <a:cs typeface="Leelawadee"/>
              </a:rPr>
              <a:t>We assist them to regain and maintain stability and achieve a greater quality of life”</a:t>
            </a:r>
            <a:endParaRPr lang="en-CA" sz="2000">
              <a:effectLst/>
              <a:latin typeface="Bahnschrift SemiLight SemiConde"/>
              <a:ea typeface="Calibri" panose="020F0502020204030204" pitchFamily="34" charset="0"/>
              <a:cs typeface="Leelawadee"/>
            </a:endParaRPr>
          </a:p>
          <a:p>
            <a:pPr>
              <a:buFont typeface="Calibri" panose="020F0502020204030204" pitchFamily="34" charset="0"/>
              <a:buChar char="▫"/>
            </a:pPr>
            <a:endParaRPr lang="en-CA" sz="2000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54C952B-9881-F2EB-FC28-3C22B52BC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519" y="5670543"/>
            <a:ext cx="504803" cy="50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nnual Report slider">
            <a:extLst>
              <a:ext uri="{FF2B5EF4-FFF2-40B4-BE49-F238E27FC236}">
                <a16:creationId xmlns:a16="http://schemas.microsoft.com/office/drawing/2014/main" id="{FFF03EB4-ADC6-A054-986B-BD4986177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528" y="1014372"/>
            <a:ext cx="5213930" cy="3843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c 11" descr="Fire with solid fill">
            <a:extLst>
              <a:ext uri="{FF2B5EF4-FFF2-40B4-BE49-F238E27FC236}">
                <a16:creationId xmlns:a16="http://schemas.microsoft.com/office/drawing/2014/main" id="{E895C96C-4429-BD65-73FB-A0D05DD1A5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82025" y="855545"/>
            <a:ext cx="198624" cy="198624"/>
          </a:xfrm>
          <a:prstGeom prst="rect">
            <a:avLst/>
          </a:prstGeom>
        </p:spPr>
      </p:pic>
      <p:pic>
        <p:nvPicPr>
          <p:cNvPr id="13" name="Graphic 12" descr="Fire with solid fill">
            <a:extLst>
              <a:ext uri="{FF2B5EF4-FFF2-40B4-BE49-F238E27FC236}">
                <a16:creationId xmlns:a16="http://schemas.microsoft.com/office/drawing/2014/main" id="{C357825B-9A5E-92B0-AE28-510ABDC8D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5683" y="846371"/>
            <a:ext cx="198624" cy="1986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6E918AE-4EAD-893F-B17A-56EEE9ECB30E}"/>
              </a:ext>
            </a:extLst>
          </p:cNvPr>
          <p:cNvSpPr/>
          <p:nvPr/>
        </p:nvSpPr>
        <p:spPr>
          <a:xfrm>
            <a:off x="139919" y="1083484"/>
            <a:ext cx="195855" cy="67346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062A6A-D5D1-EE6A-4047-103D81C705C5}"/>
              </a:ext>
            </a:extLst>
          </p:cNvPr>
          <p:cNvSpPr/>
          <p:nvPr/>
        </p:nvSpPr>
        <p:spPr>
          <a:xfrm>
            <a:off x="0" y="1083484"/>
            <a:ext cx="87363" cy="673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9C833D-9627-0B9D-556A-15E2518F6FA3}"/>
              </a:ext>
            </a:extLst>
          </p:cNvPr>
          <p:cNvSpPr/>
          <p:nvPr/>
        </p:nvSpPr>
        <p:spPr>
          <a:xfrm>
            <a:off x="534212" y="2063532"/>
            <a:ext cx="455942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759CAF-37D6-E194-306D-306F245871E0}"/>
              </a:ext>
            </a:extLst>
          </p:cNvPr>
          <p:cNvSpPr/>
          <p:nvPr/>
        </p:nvSpPr>
        <p:spPr>
          <a:xfrm>
            <a:off x="10697670" y="0"/>
            <a:ext cx="1494330" cy="509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201C10-07C5-09AF-FC84-3AFC6F700EC0}"/>
              </a:ext>
            </a:extLst>
          </p:cNvPr>
          <p:cNvSpPr/>
          <p:nvPr/>
        </p:nvSpPr>
        <p:spPr>
          <a:xfrm>
            <a:off x="11657788" y="509570"/>
            <a:ext cx="534211" cy="6348430"/>
          </a:xfrm>
          <a:prstGeom prst="rect">
            <a:avLst/>
          </a:prstGeom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E04995-4952-755C-DE2F-DA93A0677F66}"/>
              </a:ext>
            </a:extLst>
          </p:cNvPr>
          <p:cNvSpPr/>
          <p:nvPr/>
        </p:nvSpPr>
        <p:spPr>
          <a:xfrm>
            <a:off x="10710170" y="6344148"/>
            <a:ext cx="960117" cy="504802"/>
          </a:xfrm>
          <a:prstGeom prst="rect">
            <a:avLst/>
          </a:prstGeom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9467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4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6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EE6469C-F11A-D215-353F-4B8AC150F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5833"/>
            <a:ext cx="4215063" cy="2398713"/>
          </a:xfrm>
        </p:spPr>
        <p:txBody>
          <a:bodyPr>
            <a:normAutofit/>
          </a:bodyPr>
          <a:lstStyle/>
          <a:p>
            <a:r>
              <a:rPr lang="en-GB">
                <a:latin typeface="Elephant" panose="02020904090505020303" pitchFamily="18" charset="77"/>
              </a:rPr>
              <a:t>History</a:t>
            </a:r>
            <a:endParaRPr lang="de-DE">
              <a:latin typeface="Elephant" panose="02020904090505020303" pitchFamily="18" charset="77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68B88C9-C293-0D22-6966-5322C81E40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49"/>
          <a:stretch/>
        </p:blipFill>
        <p:spPr>
          <a:xfrm>
            <a:off x="1324037" y="553454"/>
            <a:ext cx="9545095" cy="2469279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C13E2B-B2CE-4B45-C93A-30D5DB285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4187" y="3576187"/>
            <a:ext cx="5723021" cy="2806956"/>
          </a:xfrm>
        </p:spPr>
        <p:txBody>
          <a:bodyPr anchor="ctr">
            <a:normAutofit fontScale="92500" lnSpcReduction="10000"/>
          </a:bodyPr>
          <a:lstStyle/>
          <a:p>
            <a:endParaRPr lang="en-GB" sz="2400">
              <a:latin typeface="Bahnschrift" panose="020F0502020204030204" pitchFamily="34" charset="0"/>
            </a:endParaRPr>
          </a:p>
          <a:p>
            <a:r>
              <a:rPr lang="en-GB" sz="2400">
                <a:latin typeface="Bahnschrift"/>
              </a:rPr>
              <a:t>1970 – older homeless people showed up at a youth hostel, asking for beds</a:t>
            </a:r>
          </a:p>
          <a:p>
            <a:r>
              <a:rPr lang="en-GB" sz="2400">
                <a:latin typeface="Bahnschrift"/>
              </a:rPr>
              <a:t>Staff couldn’t help – age restrictions</a:t>
            </a:r>
          </a:p>
          <a:p>
            <a:r>
              <a:rPr lang="en-GB" sz="2400">
                <a:latin typeface="Bahnschrift"/>
              </a:rPr>
              <a:t>Application to the Government to establish a 3-bed night-time only shelter</a:t>
            </a:r>
          </a:p>
          <a:p>
            <a:r>
              <a:rPr lang="en-GB" sz="2400">
                <a:latin typeface="Bahnschrift"/>
              </a:rPr>
              <a:t>  —&gt;  founded in 1971 with street patrols to pick up shelterless people</a:t>
            </a:r>
            <a:endParaRPr lang="de-DE" sz="2400">
              <a:latin typeface="Bahnschrift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CCD592B-CB38-64F9-DC2B-48C442911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785" y="6176962"/>
            <a:ext cx="518683" cy="51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455</Words>
  <Application>Microsoft Office PowerPoint</Application>
  <PresentationFormat>Widescreen</PresentationFormat>
  <Paragraphs>69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What is Homelessness?!?! </vt:lpstr>
      <vt:lpstr>PowerPoint Presentation</vt:lpstr>
      <vt:lpstr>Homelessness in Vancouver</vt:lpstr>
      <vt:lpstr>PowerPoint Presentation</vt:lpstr>
      <vt:lpstr>Causes of Vancouver Homelessness problem </vt:lpstr>
      <vt:lpstr>Lookout  Housing + Health Society</vt:lpstr>
      <vt:lpstr>Who are they? </vt:lpstr>
      <vt:lpstr>Mission Statement</vt:lpstr>
      <vt:lpstr>History</vt:lpstr>
      <vt:lpstr>What kind of services are there?</vt:lpstr>
      <vt:lpstr>Long Term Outcomes</vt:lpstr>
      <vt:lpstr>Why they need the $2500?</vt:lpstr>
      <vt:lpstr>How can you help?</vt:lpstr>
      <vt:lpstr>Credits: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132S-Sheikh, Rehab</dc:creator>
  <cp:lastModifiedBy>132S-Sheikh, Rehab</cp:lastModifiedBy>
  <cp:revision>2</cp:revision>
  <dcterms:created xsi:type="dcterms:W3CDTF">2022-11-08T20:48:08Z</dcterms:created>
  <dcterms:modified xsi:type="dcterms:W3CDTF">2023-01-23T20:49:49Z</dcterms:modified>
</cp:coreProperties>
</file>